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56500" cy="10693400"/>
  <p:notesSz cx="7556500" cy="10693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3138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4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5"/>
            <a:ext cx="6806564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4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53413" y="932171"/>
            <a:ext cx="225615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u="sng" dirty="0">
                <a:latin typeface="Calibri"/>
                <a:cs typeface="Calibri"/>
              </a:rPr>
              <a:t>D</a:t>
            </a:r>
            <a:r>
              <a:rPr sz="1200" b="1" u="sng" spc="-25" dirty="0">
                <a:latin typeface="Calibri"/>
                <a:cs typeface="Calibri"/>
              </a:rPr>
              <a:t>E</a:t>
            </a:r>
            <a:r>
              <a:rPr sz="1200" b="1" u="sng" dirty="0">
                <a:latin typeface="Calibri"/>
                <a:cs typeface="Calibri"/>
              </a:rPr>
              <a:t>CLAR</a:t>
            </a:r>
            <a:r>
              <a:rPr sz="1200" b="1" u="sng" spc="-95" dirty="0">
                <a:latin typeface="Calibri"/>
                <a:cs typeface="Calibri"/>
              </a:rPr>
              <a:t>A</a:t>
            </a:r>
            <a:r>
              <a:rPr sz="1200" b="1" u="sng" dirty="0">
                <a:latin typeface="Calibri"/>
                <a:cs typeface="Calibri"/>
              </a:rPr>
              <a:t>TIO</a:t>
            </a:r>
            <a:r>
              <a:rPr sz="1200" b="1" u="sng" spc="5" dirty="0">
                <a:latin typeface="Calibri"/>
                <a:cs typeface="Calibri"/>
              </a:rPr>
              <a:t>N</a:t>
            </a:r>
            <a:r>
              <a:rPr sz="1200" b="1" u="sng" dirty="0">
                <a:latin typeface="Calibri"/>
                <a:cs typeface="Calibri"/>
              </a:rPr>
              <a:t>-CU</a:t>
            </a:r>
            <a:r>
              <a:rPr sz="1200" b="1" u="sng" spc="-10" dirty="0">
                <a:latin typeface="Calibri"/>
                <a:cs typeface="Calibri"/>
              </a:rPr>
              <a:t>M</a:t>
            </a:r>
            <a:r>
              <a:rPr sz="1200" b="1" u="sng" dirty="0">
                <a:latin typeface="Calibri"/>
                <a:cs typeface="Calibri"/>
              </a:rPr>
              <a:t>-U</a:t>
            </a:r>
            <a:r>
              <a:rPr sz="1200" b="1" u="sng" spc="-15" dirty="0">
                <a:latin typeface="Calibri"/>
                <a:cs typeface="Calibri"/>
              </a:rPr>
              <a:t>N</a:t>
            </a:r>
            <a:r>
              <a:rPr sz="1200" b="1" u="sng" dirty="0">
                <a:latin typeface="Calibri"/>
                <a:cs typeface="Calibri"/>
              </a:rPr>
              <a:t>DE</a:t>
            </a:r>
            <a:r>
              <a:rPr sz="1200" b="1" u="sng" spc="-15" dirty="0">
                <a:latin typeface="Calibri"/>
                <a:cs typeface="Calibri"/>
              </a:rPr>
              <a:t>R</a:t>
            </a:r>
            <a:r>
              <a:rPr sz="1200" b="1" u="sng" spc="-90" dirty="0">
                <a:latin typeface="Calibri"/>
                <a:cs typeface="Calibri"/>
              </a:rPr>
              <a:t>T</a:t>
            </a:r>
            <a:r>
              <a:rPr sz="1200" b="1" u="sng" dirty="0">
                <a:latin typeface="Calibri"/>
                <a:cs typeface="Calibri"/>
              </a:rPr>
              <a:t>AKI</a:t>
            </a:r>
            <a:r>
              <a:rPr sz="1200" b="1" u="sng" spc="-15" dirty="0">
                <a:latin typeface="Calibri"/>
                <a:cs typeface="Calibri"/>
              </a:rPr>
              <a:t>N</a:t>
            </a:r>
            <a:r>
              <a:rPr sz="1200" b="1" u="sng" dirty="0">
                <a:latin typeface="Calibri"/>
                <a:cs typeface="Calibri"/>
              </a:rPr>
              <a:t>G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5" y="1566410"/>
            <a:ext cx="507365" cy="609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I/</a:t>
            </a:r>
            <a:r>
              <a:rPr sz="1200" spc="-50" dirty="0">
                <a:latin typeface="Calibri"/>
                <a:cs typeface="Calibri"/>
              </a:rPr>
              <a:t>W</a:t>
            </a:r>
            <a:r>
              <a:rPr sz="1200" dirty="0">
                <a:latin typeface="Calibri"/>
                <a:cs typeface="Calibri"/>
              </a:rPr>
              <a:t>e, 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u="sng" dirty="0">
                <a:latin typeface="Calibri"/>
                <a:cs typeface="Calibri"/>
              </a:rPr>
              <a:t> 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17500"/>
              </a:lnSpc>
              <a:spcBef>
                <a:spcPts val="10"/>
              </a:spcBef>
            </a:pPr>
            <a:r>
              <a:rPr sz="1200" u="sng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30" dirty="0">
                <a:latin typeface="Calibri"/>
                <a:cs typeface="Calibri"/>
              </a:rPr>
              <a:t>f</a:t>
            </a:r>
            <a:r>
              <a:rPr sz="1200" dirty="0">
                <a:latin typeface="Calibri"/>
                <a:cs typeface="Calibri"/>
              </a:rPr>
              <a:t>oll</a:t>
            </a:r>
            <a:r>
              <a:rPr sz="1200" spc="-5" dirty="0">
                <a:latin typeface="Calibri"/>
                <a:cs typeface="Calibri"/>
              </a:rPr>
              <a:t>o</a:t>
            </a:r>
            <a:r>
              <a:rPr sz="1200" spc="-10" dirty="0">
                <a:latin typeface="Calibri"/>
                <a:cs typeface="Calibri"/>
              </a:rPr>
              <a:t>w</a:t>
            </a:r>
            <a:r>
              <a:rPr sz="1200" dirty="0">
                <a:latin typeface="Calibri"/>
                <a:cs typeface="Calibri"/>
              </a:rPr>
              <a:t>s: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50957" y="1566410"/>
            <a:ext cx="3309620" cy="394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latin typeface="Calibri"/>
                <a:cs typeface="Calibri"/>
              </a:rPr>
              <a:t>(Name 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o</a:t>
            </a:r>
            <a:r>
              <a:rPr sz="1200" dirty="0">
                <a:latin typeface="Calibri"/>
                <a:cs typeface="Calibri"/>
              </a:rPr>
              <a:t>f </a:t>
            </a:r>
            <a:r>
              <a:rPr sz="1200" spc="-10" dirty="0">
                <a:latin typeface="Calibri"/>
                <a:cs typeface="Calibri"/>
              </a:rPr>
              <a:t> t</a:t>
            </a:r>
            <a:r>
              <a:rPr sz="1200" dirty="0">
                <a:latin typeface="Calibri"/>
                <a:cs typeface="Calibri"/>
              </a:rPr>
              <a:t>he 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ha</a:t>
            </a:r>
            <a:r>
              <a:rPr sz="1200" spc="-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nel 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P</a:t>
            </a:r>
            <a:r>
              <a:rPr sz="1200" dirty="0">
                <a:latin typeface="Calibri"/>
                <a:cs typeface="Calibri"/>
              </a:rPr>
              <a:t>ar</a:t>
            </a:r>
            <a:r>
              <a:rPr sz="1200" spc="-5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n</a:t>
            </a:r>
            <a:r>
              <a:rPr sz="1200" spc="-10" dirty="0">
                <a:latin typeface="Calibri"/>
                <a:cs typeface="Calibri"/>
              </a:rPr>
              <a:t>e</a:t>
            </a:r>
            <a:r>
              <a:rPr sz="1200" spc="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), 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</a:t>
            </a:r>
            <a:r>
              <a:rPr sz="1200" spc="-2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ving 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d</a:t>
            </a:r>
            <a:r>
              <a:rPr sz="1200" spc="-10" dirty="0">
                <a:latin typeface="Calibri"/>
                <a:cs typeface="Calibri"/>
              </a:rPr>
              <a:t>d</a:t>
            </a:r>
            <a:r>
              <a:rPr sz="1200" spc="-1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ess 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t</a:t>
            </a:r>
            <a:endParaRPr sz="1200">
              <a:latin typeface="Calibri"/>
              <a:cs typeface="Calibri"/>
            </a:endParaRPr>
          </a:p>
          <a:p>
            <a:pPr marL="749300">
              <a:lnSpc>
                <a:spcPct val="100000"/>
              </a:lnSpc>
              <a:spcBef>
                <a:spcPts val="265"/>
              </a:spcBef>
            </a:pPr>
            <a:r>
              <a:rPr sz="1200" dirty="0">
                <a:latin typeface="Calibri"/>
                <a:cs typeface="Calibri"/>
              </a:rPr>
              <a:t>,   </a:t>
            </a:r>
            <a:r>
              <a:rPr sz="1200" spc="-10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h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-10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-5" dirty="0">
                <a:latin typeface="Calibri"/>
                <a:cs typeface="Calibri"/>
              </a:rPr>
              <a:t>b</a:t>
            </a:r>
            <a:r>
              <a:rPr sz="1200" dirty="0">
                <a:latin typeface="Calibri"/>
                <a:cs typeface="Calibri"/>
              </a:rPr>
              <a:t>y   </a:t>
            </a:r>
            <a:r>
              <a:rPr sz="1200" spc="-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decla</a:t>
            </a:r>
            <a:r>
              <a:rPr sz="1200" spc="-2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e   </a:t>
            </a:r>
            <a:r>
              <a:rPr sz="1200" spc="-10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nd   </a:t>
            </a:r>
            <a:r>
              <a:rPr sz="1200" spc="-1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u</a:t>
            </a:r>
            <a:r>
              <a:rPr sz="1200" spc="-10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der</a:t>
            </a:r>
            <a:r>
              <a:rPr sz="1200" spc="-2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45" dirty="0">
                <a:latin typeface="Calibri"/>
                <a:cs typeface="Calibri"/>
              </a:rPr>
              <a:t>k</a:t>
            </a:r>
            <a:r>
              <a:rPr sz="1200" dirty="0">
                <a:latin typeface="Calibri"/>
                <a:cs typeface="Calibri"/>
              </a:rPr>
              <a:t>e   </a:t>
            </a:r>
            <a:r>
              <a:rPr sz="1200" spc="-10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as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21" y="2314695"/>
            <a:ext cx="5759450" cy="45650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265" marR="6350" indent="-228600" algn="just">
              <a:lnSpc>
                <a:spcPct val="117500"/>
              </a:lnSpc>
              <a:buFont typeface="Calibri"/>
              <a:buAutoNum type="arabicPeriod"/>
              <a:tabLst>
                <a:tab pos="469900" algn="l"/>
              </a:tabLst>
            </a:pPr>
            <a:r>
              <a:rPr sz="1200" dirty="0">
                <a:latin typeface="Calibri"/>
                <a:cs typeface="Calibri"/>
              </a:rPr>
              <a:t>T</a:t>
            </a:r>
            <a:r>
              <a:rPr sz="1200" spc="5" dirty="0">
                <a:latin typeface="Calibri"/>
                <a:cs typeface="Calibri"/>
              </a:rPr>
              <a:t>h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t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I/</a:t>
            </a:r>
            <a:r>
              <a:rPr sz="1200" spc="-50" dirty="0">
                <a:latin typeface="Calibri"/>
                <a:cs typeface="Calibri"/>
              </a:rPr>
              <a:t>W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am</a:t>
            </a:r>
            <a:r>
              <a:rPr sz="1200" spc="-20" dirty="0">
                <a:latin typeface="Calibri"/>
                <a:cs typeface="Calibri"/>
              </a:rPr>
              <a:t>/</a:t>
            </a:r>
            <a:r>
              <a:rPr sz="1200" spc="-15" dirty="0">
                <a:latin typeface="Calibri"/>
                <a:cs typeface="Calibri"/>
              </a:rPr>
              <a:t>ar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se</a:t>
            </a:r>
            <a:r>
              <a:rPr sz="1200" spc="-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d</a:t>
            </a:r>
            <a:r>
              <a:rPr sz="1200" spc="-15" dirty="0">
                <a:latin typeface="Calibri"/>
                <a:cs typeface="Calibri"/>
              </a:rPr>
              <a:t>i</a:t>
            </a:r>
            <a:r>
              <a:rPr sz="1200" dirty="0">
                <a:latin typeface="Calibri"/>
                <a:cs typeface="Calibri"/>
              </a:rPr>
              <a:t>ng</a:t>
            </a:r>
            <a:r>
              <a:rPr sz="1200" spc="1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he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</a:t>
            </a:r>
            <a:r>
              <a:rPr sz="1200" spc="-25" dirty="0">
                <a:latin typeface="Calibri"/>
                <a:cs typeface="Calibri"/>
              </a:rPr>
              <a:t>r</a:t>
            </a:r>
            <a:r>
              <a:rPr sz="1200" spc="-10" dirty="0">
                <a:latin typeface="Calibri"/>
                <a:cs typeface="Calibri"/>
              </a:rPr>
              <a:t>o</a:t>
            </a:r>
            <a:r>
              <a:rPr sz="1200" dirty="0">
                <a:latin typeface="Calibri"/>
                <a:cs typeface="Calibri"/>
              </a:rPr>
              <a:t>du</a:t>
            </a:r>
            <a:r>
              <a:rPr sz="1200" spc="-5" dirty="0">
                <a:latin typeface="Calibri"/>
                <a:cs typeface="Calibri"/>
              </a:rPr>
              <a:t>c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spc="-20" dirty="0">
                <a:latin typeface="Calibri"/>
                <a:cs typeface="Calibri"/>
              </a:rPr>
              <a:t>/c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sig</a:t>
            </a:r>
            <a:r>
              <a:rPr sz="1200" spc="-10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ment</a:t>
            </a:r>
            <a:r>
              <a:rPr sz="1200" spc="1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</a:t>
            </a:r>
            <a:r>
              <a:rPr sz="1200" spc="-2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5" dirty="0">
                <a:latin typeface="Calibri"/>
                <a:cs typeface="Calibri"/>
              </a:rPr>
              <a:t>u</a:t>
            </a:r>
            <a:r>
              <a:rPr sz="1200" spc="-15" dirty="0">
                <a:latin typeface="Calibri"/>
                <a:cs typeface="Calibri"/>
              </a:rPr>
              <a:t>g</a:t>
            </a:r>
            <a:r>
              <a:rPr sz="1200" dirty="0">
                <a:latin typeface="Calibri"/>
                <a:cs typeface="Calibri"/>
              </a:rPr>
              <a:t>h </a:t>
            </a:r>
            <a:r>
              <a:rPr sz="1200" spc="-110" dirty="0">
                <a:latin typeface="Calibri"/>
                <a:cs typeface="Calibri"/>
              </a:rPr>
              <a:t> </a:t>
            </a:r>
            <a:r>
              <a:rPr sz="1200" b="1" spc="-70" dirty="0">
                <a:latin typeface="Calibri"/>
                <a:cs typeface="Calibri"/>
              </a:rPr>
              <a:t>T</a:t>
            </a:r>
            <a:r>
              <a:rPr sz="1200" b="1" spc="-30" dirty="0">
                <a:latin typeface="Calibri"/>
                <a:cs typeface="Calibri"/>
              </a:rPr>
              <a:t>r</a:t>
            </a:r>
            <a:r>
              <a:rPr sz="1200" b="1" spc="-5" dirty="0">
                <a:latin typeface="Calibri"/>
                <a:cs typeface="Calibri"/>
              </a:rPr>
              <a:t>a</a:t>
            </a:r>
            <a:r>
              <a:rPr sz="1200" b="1" dirty="0">
                <a:latin typeface="Calibri"/>
                <a:cs typeface="Calibri"/>
              </a:rPr>
              <a:t>c</a:t>
            </a:r>
            <a:r>
              <a:rPr sz="1200" b="1" spc="-35" dirty="0">
                <a:latin typeface="Calibri"/>
                <a:cs typeface="Calibri"/>
              </a:rPr>
              <a:t>k</a:t>
            </a:r>
            <a:r>
              <a:rPr sz="1200" b="1" dirty="0">
                <a:latin typeface="Calibri"/>
                <a:cs typeface="Calibri"/>
              </a:rPr>
              <a:t>on</a:t>
            </a:r>
            <a:r>
              <a:rPr sz="1200" b="1" spc="125" dirty="0">
                <a:latin typeface="Calibri"/>
                <a:cs typeface="Calibri"/>
              </a:rPr>
              <a:t> </a:t>
            </a:r>
            <a:r>
              <a:rPr sz="1200" b="1" spc="-15" dirty="0">
                <a:latin typeface="Calibri"/>
                <a:cs typeface="Calibri"/>
              </a:rPr>
              <a:t>C</a:t>
            </a:r>
            <a:r>
              <a:rPr sz="1200" b="1" spc="-10" dirty="0">
                <a:latin typeface="Calibri"/>
                <a:cs typeface="Calibri"/>
              </a:rPr>
              <a:t>ou</a:t>
            </a:r>
            <a:r>
              <a:rPr sz="1200" b="1" dirty="0">
                <a:latin typeface="Calibri"/>
                <a:cs typeface="Calibri"/>
              </a:rPr>
              <a:t>ri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spc="-20" dirty="0">
                <a:latin typeface="Calibri"/>
                <a:cs typeface="Calibri"/>
              </a:rPr>
              <a:t>r</a:t>
            </a:r>
            <a:r>
              <a:rPr sz="1200" b="1" dirty="0">
                <a:latin typeface="Calibri"/>
                <a:cs typeface="Calibri"/>
              </a:rPr>
              <a:t>s</a:t>
            </a:r>
            <a:r>
              <a:rPr sz="1200" b="1" spc="12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Pvt. </a:t>
            </a:r>
            <a:r>
              <a:rPr sz="1200" b="1" spc="-30" dirty="0">
                <a:latin typeface="Calibri"/>
                <a:cs typeface="Calibri"/>
              </a:rPr>
              <a:t>L</a:t>
            </a:r>
            <a:r>
              <a:rPr sz="1200" b="1" spc="-10" dirty="0">
                <a:latin typeface="Calibri"/>
                <a:cs typeface="Calibri"/>
              </a:rPr>
              <a:t>td</a:t>
            </a:r>
            <a:r>
              <a:rPr sz="1200" b="1" dirty="0">
                <a:latin typeface="Calibri"/>
                <a:cs typeface="Calibri"/>
              </a:rPr>
              <a:t>.</a:t>
            </a:r>
            <a:r>
              <a:rPr sz="1200" b="1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(</a:t>
            </a:r>
            <a:r>
              <a:rPr sz="1200" dirty="0">
                <a:latin typeface="Calibri"/>
                <a:cs typeface="Calibri"/>
              </a:rPr>
              <a:t>“</a:t>
            </a:r>
            <a:r>
              <a:rPr sz="1200" spc="-5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om</a:t>
            </a:r>
            <a:r>
              <a:rPr sz="1200" spc="-10" dirty="0">
                <a:latin typeface="Calibri"/>
                <a:cs typeface="Calibri"/>
              </a:rPr>
              <a:t>p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20" dirty="0">
                <a:latin typeface="Calibri"/>
                <a:cs typeface="Calibri"/>
              </a:rPr>
              <a:t>n</a:t>
            </a:r>
            <a:r>
              <a:rPr sz="1200" spc="35" dirty="0">
                <a:latin typeface="Calibri"/>
                <a:cs typeface="Calibri"/>
              </a:rPr>
              <a:t>y</a:t>
            </a:r>
            <a:r>
              <a:rPr sz="1200" dirty="0">
                <a:latin typeface="Calibri"/>
                <a:cs typeface="Calibri"/>
              </a:rPr>
              <a:t>”) </a:t>
            </a:r>
            <a:r>
              <a:rPr sz="1200" spc="-10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t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m</a:t>
            </a:r>
            <a:r>
              <a:rPr sz="1200" dirty="0">
                <a:latin typeface="Calibri"/>
                <a:cs typeface="Calibri"/>
              </a:rPr>
              <a:t>y</a:t>
            </a:r>
            <a:r>
              <a:rPr sz="1200" spc="-25" dirty="0">
                <a:latin typeface="Calibri"/>
                <a:cs typeface="Calibri"/>
              </a:rPr>
              <a:t>/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5" dirty="0">
                <a:latin typeface="Calibri"/>
                <a:cs typeface="Calibri"/>
              </a:rPr>
              <a:t>u</a:t>
            </a:r>
            <a:r>
              <a:rPr sz="1200" dirty="0">
                <a:latin typeface="Calibri"/>
                <a:cs typeface="Calibri"/>
              </a:rPr>
              <a:t>r so</a:t>
            </a:r>
            <a:r>
              <a:rPr sz="1200" spc="-10" dirty="0">
                <a:latin typeface="Calibri"/>
                <a:cs typeface="Calibri"/>
              </a:rPr>
              <a:t>l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ris</a:t>
            </a:r>
            <a:r>
              <a:rPr sz="1200" spc="-10" dirty="0">
                <a:latin typeface="Calibri"/>
                <a:cs typeface="Calibri"/>
              </a:rPr>
              <a:t>k</a:t>
            </a:r>
            <a:r>
              <a:rPr sz="1200" dirty="0">
                <a:latin typeface="Calibri"/>
                <a:cs typeface="Calibri"/>
              </a:rPr>
              <a:t>, </a:t>
            </a:r>
            <a:r>
              <a:rPr sz="1200" spc="-20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-10" dirty="0">
                <a:latin typeface="Calibri"/>
                <a:cs typeface="Calibri"/>
              </a:rPr>
              <a:t>st</a:t>
            </a:r>
            <a:r>
              <a:rPr sz="1200" dirty="0">
                <a:latin typeface="Calibri"/>
                <a:cs typeface="Calibri"/>
              </a:rPr>
              <a:t>, a</a:t>
            </a:r>
            <a:r>
              <a:rPr sz="1200" spc="-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d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r</a:t>
            </a:r>
            <a:r>
              <a:rPr sz="1200" spc="-10" dirty="0">
                <a:latin typeface="Calibri"/>
                <a:cs typeface="Calibri"/>
              </a:rPr>
              <a:t>e</a:t>
            </a:r>
            <a:r>
              <a:rPr sz="1200" dirty="0">
                <a:latin typeface="Calibri"/>
                <a:cs typeface="Calibri"/>
              </a:rPr>
              <a:t>spo</a:t>
            </a:r>
            <a:r>
              <a:rPr sz="1200" spc="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si</a:t>
            </a:r>
            <a:r>
              <a:rPr sz="1200" spc="-10" dirty="0">
                <a:latin typeface="Calibri"/>
                <a:cs typeface="Calibri"/>
              </a:rPr>
              <a:t>b</a:t>
            </a:r>
            <a:r>
              <a:rPr sz="1200" dirty="0">
                <a:latin typeface="Calibri"/>
                <a:cs typeface="Calibri"/>
              </a:rPr>
              <a:t>ili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spc="-80" dirty="0">
                <a:latin typeface="Calibri"/>
                <a:cs typeface="Calibri"/>
              </a:rPr>
              <a:t>y</a:t>
            </a:r>
            <a:r>
              <a:rPr sz="1200" dirty="0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  <a:p>
            <a:pPr marL="469265" marR="5080" indent="-227965" algn="just">
              <a:lnSpc>
                <a:spcPct val="118100"/>
              </a:lnSpc>
              <a:spcBef>
                <a:spcPts val="795"/>
              </a:spcBef>
              <a:buFont typeface="Calibri"/>
              <a:buAutoNum type="arabicPeriod"/>
              <a:tabLst>
                <a:tab pos="469900" algn="l"/>
              </a:tabLst>
            </a:pPr>
            <a:r>
              <a:rPr sz="1200" dirty="0">
                <a:latin typeface="Calibri"/>
                <a:cs typeface="Calibri"/>
              </a:rPr>
              <a:t>T</a:t>
            </a:r>
            <a:r>
              <a:rPr sz="1200" spc="5" dirty="0">
                <a:latin typeface="Calibri"/>
                <a:cs typeface="Calibri"/>
              </a:rPr>
              <a:t>h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t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ase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</a:t>
            </a:r>
            <a:r>
              <a:rPr sz="1200" spc="-2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oduc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spc="-20" dirty="0">
                <a:latin typeface="Calibri"/>
                <a:cs typeface="Calibri"/>
              </a:rPr>
              <a:t>/c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signment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is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li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ble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20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y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u</a:t>
            </a:r>
            <a:r>
              <a:rPr sz="1200" spc="-15" dirty="0">
                <a:latin typeface="Calibri"/>
                <a:cs typeface="Calibri"/>
              </a:rPr>
              <a:t>s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oms du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spc="-90" dirty="0">
                <a:latin typeface="Calibri"/>
                <a:cs typeface="Calibri"/>
              </a:rPr>
              <a:t>y</a:t>
            </a:r>
            <a:r>
              <a:rPr sz="1200" dirty="0">
                <a:latin typeface="Calibri"/>
                <a:cs typeface="Calibri"/>
              </a:rPr>
              <a:t>,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</a:t>
            </a:r>
            <a:r>
              <a:rPr sz="1200" spc="-10" dirty="0">
                <a:latin typeface="Calibri"/>
                <a:cs typeface="Calibri"/>
              </a:rPr>
              <a:t>e</a:t>
            </a:r>
            <a:r>
              <a:rPr sz="1200" spc="5" dirty="0">
                <a:latin typeface="Calibri"/>
                <a:cs typeface="Calibri"/>
              </a:rPr>
              <a:t>v</a:t>
            </a:r>
            <a:r>
              <a:rPr sz="1200" spc="-90" dirty="0">
                <a:latin typeface="Calibri"/>
                <a:cs typeface="Calibri"/>
              </a:rPr>
              <a:t>y</a:t>
            </a:r>
            <a:r>
              <a:rPr sz="1200" dirty="0">
                <a:latin typeface="Calibri"/>
                <a:cs typeface="Calibri"/>
              </a:rPr>
              <a:t>,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t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spc="-5" dirty="0">
                <a:latin typeface="Calibri"/>
                <a:cs typeface="Calibri"/>
              </a:rPr>
              <a:t>x</a:t>
            </a:r>
            <a:r>
              <a:rPr sz="1200" dirty="0">
                <a:latin typeface="Calibri"/>
                <a:cs typeface="Calibri"/>
              </a:rPr>
              <a:t>,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</a:t>
            </a:r>
            <a:r>
              <a:rPr sz="1200" spc="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al</a:t>
            </a:r>
            <a:r>
              <a:rPr sz="1200" spc="-5" dirty="0">
                <a:latin typeface="Calibri"/>
                <a:cs typeface="Calibri"/>
              </a:rPr>
              <a:t>t</a:t>
            </a:r>
            <a:r>
              <a:rPr sz="1200" spc="-90" dirty="0">
                <a:latin typeface="Calibri"/>
                <a:cs typeface="Calibri"/>
              </a:rPr>
              <a:t>y</a:t>
            </a:r>
            <a:r>
              <a:rPr sz="1200" dirty="0">
                <a:latin typeface="Calibri"/>
                <a:cs typeface="Calibri"/>
              </a:rPr>
              <a:t>, </a:t>
            </a:r>
            <a:r>
              <a:rPr sz="1200" spc="-5" dirty="0">
                <a:latin typeface="Calibri"/>
                <a:cs typeface="Calibri"/>
              </a:rPr>
              <a:t>fin</a:t>
            </a:r>
            <a:r>
              <a:rPr sz="1200" dirty="0">
                <a:latin typeface="Calibri"/>
                <a:cs typeface="Calibri"/>
              </a:rPr>
              <a:t>e,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sei</a:t>
            </a:r>
            <a:r>
              <a:rPr sz="1200" spc="-5" dirty="0">
                <a:latin typeface="Calibri"/>
                <a:cs typeface="Calibri"/>
              </a:rPr>
              <a:t>z</a:t>
            </a:r>
            <a:r>
              <a:rPr sz="1200" spc="-10" dirty="0">
                <a:latin typeface="Calibri"/>
                <a:cs typeface="Calibri"/>
              </a:rPr>
              <a:t>u</a:t>
            </a:r>
            <a:r>
              <a:rPr sz="1200" spc="-1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e,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20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y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ot</a:t>
            </a:r>
            <a:r>
              <a:rPr sz="1200" spc="-10" dirty="0">
                <a:latin typeface="Calibri"/>
                <a:cs typeface="Calibri"/>
              </a:rPr>
              <a:t>h</a:t>
            </a:r>
            <a:r>
              <a:rPr sz="1200" dirty="0">
                <a:latin typeface="Calibri"/>
                <a:cs typeface="Calibri"/>
              </a:rPr>
              <a:t>er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ha</a:t>
            </a:r>
            <a:r>
              <a:rPr sz="1200" spc="-25" dirty="0">
                <a:latin typeface="Calibri"/>
                <a:cs typeface="Calibri"/>
              </a:rPr>
              <a:t>r</a:t>
            </a:r>
            <a:r>
              <a:rPr sz="1200" spc="-15" dirty="0">
                <a:latin typeface="Calibri"/>
                <a:cs typeface="Calibri"/>
              </a:rPr>
              <a:t>g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u</a:t>
            </a:r>
            <a:r>
              <a:rPr sz="1200" dirty="0">
                <a:latin typeface="Calibri"/>
                <a:cs typeface="Calibri"/>
              </a:rPr>
              <a:t>nder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he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spc="-20" dirty="0">
                <a:latin typeface="Calibri"/>
                <a:cs typeface="Calibri"/>
              </a:rPr>
              <a:t>w</a:t>
            </a:r>
            <a:r>
              <a:rPr sz="1200" dirty="0">
                <a:latin typeface="Calibri"/>
                <a:cs typeface="Calibri"/>
              </a:rPr>
              <a:t>s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he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Uni</a:t>
            </a:r>
            <a:r>
              <a:rPr sz="1200" spc="-20" dirty="0">
                <a:latin typeface="Calibri"/>
                <a:cs typeface="Calibri"/>
              </a:rPr>
              <a:t>t</a:t>
            </a:r>
            <a:r>
              <a:rPr sz="1200" spc="-10" dirty="0">
                <a:latin typeface="Calibri"/>
                <a:cs typeface="Calibri"/>
              </a:rPr>
              <a:t>e</a:t>
            </a:r>
            <a:r>
              <a:rPr sz="1200" dirty="0">
                <a:latin typeface="Calibri"/>
                <a:cs typeface="Calibri"/>
              </a:rPr>
              <a:t>d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</a:t>
            </a:r>
            <a:r>
              <a:rPr sz="1200" spc="-20" dirty="0">
                <a:latin typeface="Calibri"/>
                <a:cs typeface="Calibri"/>
              </a:rPr>
              <a:t>t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spc="-2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es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Ameri</a:t>
            </a:r>
            <a:r>
              <a:rPr sz="1200" spc="-15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 a</a:t>
            </a:r>
            <a:r>
              <a:rPr sz="1200" spc="-20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y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other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ppli</a:t>
            </a:r>
            <a:r>
              <a:rPr sz="1200" spc="-20" dirty="0">
                <a:latin typeface="Calibri"/>
                <a:cs typeface="Calibri"/>
              </a:rPr>
              <a:t>c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ble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j</a:t>
            </a:r>
            <a:r>
              <a:rPr sz="1200" dirty="0">
                <a:latin typeface="Calibri"/>
                <a:cs typeface="Calibri"/>
              </a:rPr>
              <a:t>uri</a:t>
            </a:r>
            <a:r>
              <a:rPr sz="1200" spc="-15" dirty="0">
                <a:latin typeface="Calibri"/>
                <a:cs typeface="Calibri"/>
              </a:rPr>
              <a:t>s</a:t>
            </a:r>
            <a:r>
              <a:rPr sz="1200" dirty="0">
                <a:latin typeface="Calibri"/>
                <a:cs typeface="Calibri"/>
              </a:rPr>
              <a:t>di</a:t>
            </a:r>
            <a:r>
              <a:rPr sz="1200" spc="-5" dirty="0">
                <a:latin typeface="Calibri"/>
                <a:cs typeface="Calibri"/>
              </a:rPr>
              <a:t>c</a:t>
            </a:r>
            <a:r>
              <a:rPr sz="1200" spc="-10" dirty="0">
                <a:latin typeface="Calibri"/>
                <a:cs typeface="Calibri"/>
              </a:rPr>
              <a:t>ti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,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he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same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shall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solely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bor</a:t>
            </a:r>
            <a:r>
              <a:rPr sz="1200" spc="-10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d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-15" dirty="0">
                <a:latin typeface="Calibri"/>
                <a:cs typeface="Calibri"/>
              </a:rPr>
              <a:t>m</a:t>
            </a:r>
            <a:r>
              <a:rPr sz="1200" dirty="0">
                <a:latin typeface="Calibri"/>
                <a:cs typeface="Calibri"/>
              </a:rPr>
              <a:t>p</a:t>
            </a:r>
            <a:r>
              <a:rPr sz="1200" spc="-15" dirty="0">
                <a:latin typeface="Calibri"/>
                <a:cs typeface="Calibri"/>
              </a:rPr>
              <a:t>l</a:t>
            </a:r>
            <a:r>
              <a:rPr sz="1200" dirty="0">
                <a:latin typeface="Calibri"/>
                <a:cs typeface="Calibri"/>
              </a:rPr>
              <a:t>ied </a:t>
            </a:r>
            <a:r>
              <a:rPr sz="1200" spc="-10" dirty="0">
                <a:latin typeface="Calibri"/>
                <a:cs typeface="Calibri"/>
              </a:rPr>
              <a:t>w</a:t>
            </a:r>
            <a:r>
              <a:rPr sz="1200" dirty="0">
                <a:latin typeface="Calibri"/>
                <a:cs typeface="Calibri"/>
              </a:rPr>
              <a:t>i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</a:t>
            </a:r>
            <a:r>
              <a:rPr sz="1200" dirty="0">
                <a:latin typeface="Calibri"/>
                <a:cs typeface="Calibri"/>
              </a:rPr>
              <a:t>y me</a:t>
            </a:r>
            <a:r>
              <a:rPr sz="1200" spc="5" dirty="0">
                <a:latin typeface="Calibri"/>
                <a:cs typeface="Calibri"/>
              </a:rPr>
              <a:t>/</a:t>
            </a:r>
            <a:r>
              <a:rPr sz="1200" dirty="0">
                <a:latin typeface="Calibri"/>
                <a:cs typeface="Calibri"/>
              </a:rPr>
              <a:t>us.</a:t>
            </a:r>
            <a:endParaRPr sz="1200">
              <a:latin typeface="Calibri"/>
              <a:cs typeface="Calibri"/>
            </a:endParaRPr>
          </a:p>
          <a:p>
            <a:pPr marL="469265" marR="7620" indent="-227965" algn="just">
              <a:lnSpc>
                <a:spcPct val="117900"/>
              </a:lnSpc>
              <a:spcBef>
                <a:spcPts val="795"/>
              </a:spcBef>
              <a:buFont typeface="Calibri"/>
              <a:buAutoNum type="arabicPeriod"/>
              <a:tabLst>
                <a:tab pos="469900" algn="l"/>
              </a:tabLst>
            </a:pPr>
            <a:r>
              <a:rPr sz="1200" dirty="0">
                <a:latin typeface="Calibri"/>
                <a:cs typeface="Calibri"/>
              </a:rPr>
              <a:t>T</a:t>
            </a:r>
            <a:r>
              <a:rPr sz="1200" spc="5" dirty="0">
                <a:latin typeface="Calibri"/>
                <a:cs typeface="Calibri"/>
              </a:rPr>
              <a:t>h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t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I/</a:t>
            </a:r>
            <a:r>
              <a:rPr sz="1200" spc="-50" dirty="0">
                <a:latin typeface="Calibri"/>
                <a:cs typeface="Calibri"/>
              </a:rPr>
              <a:t>W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</a:t>
            </a:r>
            <a:r>
              <a:rPr sz="1200" spc="-10" dirty="0">
                <a:latin typeface="Calibri"/>
                <a:cs typeface="Calibri"/>
              </a:rPr>
              <a:t>h</a:t>
            </a:r>
            <a:r>
              <a:rPr sz="1200" dirty="0">
                <a:latin typeface="Calibri"/>
                <a:cs typeface="Calibri"/>
              </a:rPr>
              <a:t>all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sol</a:t>
            </a:r>
            <a:r>
              <a:rPr sz="1200" spc="-10" dirty="0">
                <a:latin typeface="Calibri"/>
                <a:cs typeface="Calibri"/>
              </a:rPr>
              <a:t>e</a:t>
            </a:r>
            <a:r>
              <a:rPr sz="1200" dirty="0">
                <a:latin typeface="Calibri"/>
                <a:cs typeface="Calibri"/>
              </a:rPr>
              <a:t>ly</a:t>
            </a:r>
            <a:r>
              <a:rPr sz="1200" spc="-15" dirty="0">
                <a:latin typeface="Calibri"/>
                <a:cs typeface="Calibri"/>
              </a:rPr>
              <a:t> r</a:t>
            </a:r>
            <a:r>
              <a:rPr sz="1200" dirty="0">
                <a:latin typeface="Calibri"/>
                <a:cs typeface="Calibri"/>
              </a:rPr>
              <a:t>es</a:t>
            </a:r>
            <a:r>
              <a:rPr sz="1200" spc="5" dirty="0">
                <a:latin typeface="Calibri"/>
                <a:cs typeface="Calibri"/>
              </a:rPr>
              <a:t>p</a:t>
            </a:r>
            <a:r>
              <a:rPr sz="1200" spc="-10" dirty="0">
                <a:latin typeface="Calibri"/>
                <a:cs typeface="Calibri"/>
              </a:rPr>
              <a:t>o</a:t>
            </a:r>
            <a:r>
              <a:rPr sz="1200" dirty="0">
                <a:latin typeface="Calibri"/>
                <a:cs typeface="Calibri"/>
              </a:rPr>
              <a:t>nsible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30" dirty="0">
                <a:latin typeface="Calibri"/>
                <a:cs typeface="Calibri"/>
              </a:rPr>
              <a:t>f</a:t>
            </a:r>
            <a:r>
              <a:rPr sz="1200" dirty="0">
                <a:latin typeface="Calibri"/>
                <a:cs typeface="Calibri"/>
              </a:rPr>
              <a:t>or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e</a:t>
            </a:r>
            <a:r>
              <a:rPr sz="1200" dirty="0">
                <a:latin typeface="Calibri"/>
                <a:cs typeface="Calibri"/>
              </a:rPr>
              <a:t>nsur</a:t>
            </a:r>
            <a:r>
              <a:rPr sz="1200" spc="-10" dirty="0">
                <a:latin typeface="Calibri"/>
                <a:cs typeface="Calibri"/>
              </a:rPr>
              <a:t>i</a:t>
            </a:r>
            <a:r>
              <a:rPr sz="1200" dirty="0">
                <a:latin typeface="Calibri"/>
                <a:cs typeface="Calibri"/>
              </a:rPr>
              <a:t>ng</a:t>
            </a:r>
            <a:r>
              <a:rPr sz="1200" spc="-10" dirty="0">
                <a:latin typeface="Calibri"/>
                <a:cs typeface="Calibri"/>
              </a:rPr>
              <a:t> t</a:t>
            </a:r>
            <a:r>
              <a:rPr sz="1200" dirty="0">
                <a:latin typeface="Calibri"/>
                <a:cs typeface="Calibri"/>
              </a:rPr>
              <a:t>h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t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</a:t>
            </a:r>
            <a:r>
              <a:rPr sz="1200" spc="-2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oduc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spc="-20" dirty="0">
                <a:latin typeface="Calibri"/>
                <a:cs typeface="Calibri"/>
              </a:rPr>
              <a:t>/c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sig</a:t>
            </a:r>
            <a:r>
              <a:rPr sz="1200" spc="-1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ment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</a:t>
            </a:r>
            <a:r>
              <a:rPr sz="1200" spc="-10" dirty="0">
                <a:latin typeface="Calibri"/>
                <a:cs typeface="Calibri"/>
              </a:rPr>
              <a:t>o</a:t>
            </a:r>
            <a:r>
              <a:rPr sz="1200" dirty="0">
                <a:latin typeface="Calibri"/>
                <a:cs typeface="Calibri"/>
              </a:rPr>
              <a:t>es not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viol</a:t>
            </a:r>
            <a:r>
              <a:rPr sz="1200" spc="-10" dirty="0">
                <a:latin typeface="Calibri"/>
                <a:cs typeface="Calibri"/>
              </a:rPr>
              <a:t>a</a:t>
            </a:r>
            <a:r>
              <a:rPr sz="1200" spc="-2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20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y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spc="-10" dirty="0">
                <a:latin typeface="Calibri"/>
                <a:cs typeface="Calibri"/>
              </a:rPr>
              <a:t>w</a:t>
            </a:r>
            <a:r>
              <a:rPr sz="1200" dirty="0">
                <a:latin typeface="Calibri"/>
                <a:cs typeface="Calibri"/>
              </a:rPr>
              <a:t>s,</a:t>
            </a:r>
            <a:r>
              <a:rPr sz="1200" spc="-25" dirty="0">
                <a:latin typeface="Calibri"/>
                <a:cs typeface="Calibri"/>
              </a:rPr>
              <a:t> r</a:t>
            </a:r>
            <a:r>
              <a:rPr sz="1200" dirty="0">
                <a:latin typeface="Calibri"/>
                <a:cs typeface="Calibri"/>
              </a:rPr>
              <a:t>eg</a:t>
            </a:r>
            <a:r>
              <a:rPr sz="1200" spc="5" dirty="0">
                <a:latin typeface="Calibri"/>
                <a:cs typeface="Calibri"/>
              </a:rPr>
              <a:t>u</a:t>
            </a:r>
            <a:r>
              <a:rPr sz="1200" dirty="0">
                <a:latin typeface="Calibri"/>
                <a:cs typeface="Calibri"/>
              </a:rPr>
              <a:t>l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spc="-10" dirty="0">
                <a:latin typeface="Calibri"/>
                <a:cs typeface="Calibri"/>
              </a:rPr>
              <a:t>tio</a:t>
            </a:r>
            <a:r>
              <a:rPr sz="1200" dirty="0">
                <a:latin typeface="Calibri"/>
                <a:cs typeface="Calibri"/>
              </a:rPr>
              <a:t>ns,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</a:t>
            </a:r>
            <a:r>
              <a:rPr sz="1200" spc="-15" dirty="0">
                <a:latin typeface="Calibri"/>
                <a:cs typeface="Calibri"/>
              </a:rPr>
              <a:t> r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-15" dirty="0">
                <a:latin typeface="Calibri"/>
                <a:cs typeface="Calibri"/>
              </a:rPr>
              <a:t>s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ri</a:t>
            </a:r>
            <a:r>
              <a:rPr sz="1200" spc="-5" dirty="0">
                <a:latin typeface="Calibri"/>
                <a:cs typeface="Calibri"/>
              </a:rPr>
              <a:t>cti</a:t>
            </a:r>
            <a:r>
              <a:rPr sz="1200" spc="-20" dirty="0">
                <a:latin typeface="Calibri"/>
                <a:cs typeface="Calibri"/>
              </a:rPr>
              <a:t>o</a:t>
            </a:r>
            <a:r>
              <a:rPr sz="1200" dirty="0">
                <a:latin typeface="Calibri"/>
                <a:cs typeface="Calibri"/>
              </a:rPr>
              <a:t>ns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i</a:t>
            </a:r>
            <a:r>
              <a:rPr sz="1200" dirty="0">
                <a:latin typeface="Calibri"/>
                <a:cs typeface="Calibri"/>
              </a:rPr>
              <a:t>m</a:t>
            </a:r>
            <a:r>
              <a:rPr sz="1200" spc="5" dirty="0">
                <a:latin typeface="Calibri"/>
                <a:cs typeface="Calibri"/>
              </a:rPr>
              <a:t>p</a:t>
            </a:r>
            <a:r>
              <a:rPr sz="1200" dirty="0">
                <a:latin typeface="Calibri"/>
                <a:cs typeface="Calibri"/>
              </a:rPr>
              <a:t>osed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</a:t>
            </a:r>
            <a:r>
              <a:rPr sz="1200" dirty="0">
                <a:latin typeface="Calibri"/>
                <a:cs typeface="Calibri"/>
              </a:rPr>
              <a:t>y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u</a:t>
            </a:r>
            <a:r>
              <a:rPr sz="1200" spc="-15" dirty="0">
                <a:latin typeface="Calibri"/>
                <a:cs typeface="Calibri"/>
              </a:rPr>
              <a:t>s</a:t>
            </a:r>
            <a:r>
              <a:rPr sz="1200" spc="-2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oms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eg</a:t>
            </a:r>
            <a:r>
              <a:rPr sz="1200" spc="5" dirty="0">
                <a:latin typeface="Calibri"/>
                <a:cs typeface="Calibri"/>
              </a:rPr>
              <a:t>u</a:t>
            </a:r>
            <a:r>
              <a:rPr sz="1200" dirty="0">
                <a:latin typeface="Calibri"/>
                <a:cs typeface="Calibri"/>
              </a:rPr>
              <a:t>l</a:t>
            </a:r>
            <a:r>
              <a:rPr sz="1200" spc="-25" dirty="0">
                <a:latin typeface="Calibri"/>
                <a:cs typeface="Calibri"/>
              </a:rPr>
              <a:t>a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ory a</a:t>
            </a:r>
            <a:r>
              <a:rPr sz="1200" spc="5" dirty="0">
                <a:latin typeface="Calibri"/>
                <a:cs typeface="Calibri"/>
              </a:rPr>
              <a:t>u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hori</a:t>
            </a:r>
            <a:r>
              <a:rPr sz="1200" spc="-10" dirty="0">
                <a:latin typeface="Calibri"/>
                <a:cs typeface="Calibri"/>
              </a:rPr>
              <a:t>ti</a:t>
            </a:r>
            <a:r>
              <a:rPr sz="1200" dirty="0">
                <a:latin typeface="Calibri"/>
                <a:cs typeface="Calibri"/>
              </a:rPr>
              <a:t>es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 </a:t>
            </a:r>
            <a:r>
              <a:rPr sz="1200" spc="-5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U</a:t>
            </a:r>
            <a:r>
              <a:rPr sz="1200" dirty="0">
                <a:latin typeface="Calibri"/>
                <a:cs typeface="Calibri"/>
              </a:rPr>
              <a:t>ni</a:t>
            </a:r>
            <a:r>
              <a:rPr sz="1200" spc="-2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ed S</a:t>
            </a:r>
            <a:r>
              <a:rPr sz="1200" spc="-20" dirty="0">
                <a:latin typeface="Calibri"/>
                <a:cs typeface="Calibri"/>
              </a:rPr>
              <a:t>t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spc="-2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es of Ameri</a:t>
            </a:r>
            <a:r>
              <a:rPr sz="1200" spc="-15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a.</a:t>
            </a:r>
            <a:endParaRPr sz="1200">
              <a:latin typeface="Calibri"/>
              <a:cs typeface="Calibri"/>
            </a:endParaRPr>
          </a:p>
          <a:p>
            <a:pPr marL="469265" marR="6350" indent="-227965" algn="just">
              <a:lnSpc>
                <a:spcPct val="117700"/>
              </a:lnSpc>
              <a:spcBef>
                <a:spcPts val="800"/>
              </a:spcBef>
              <a:buFont typeface="Calibri"/>
              <a:buAutoNum type="arabicPeriod"/>
              <a:tabLst>
                <a:tab pos="469900" algn="l"/>
              </a:tabLst>
            </a:pPr>
            <a:r>
              <a:rPr sz="1200" dirty="0">
                <a:latin typeface="Calibri"/>
                <a:cs typeface="Calibri"/>
              </a:rPr>
              <a:t>T</a:t>
            </a:r>
            <a:r>
              <a:rPr sz="1200" spc="5" dirty="0">
                <a:latin typeface="Calibri"/>
                <a:cs typeface="Calibri"/>
              </a:rPr>
              <a:t>h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t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I/</a:t>
            </a:r>
            <a:r>
              <a:rPr sz="1200" spc="-50" dirty="0">
                <a:latin typeface="Calibri"/>
                <a:cs typeface="Calibri"/>
              </a:rPr>
              <a:t>W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u</a:t>
            </a:r>
            <a:r>
              <a:rPr sz="1200" dirty="0">
                <a:latin typeface="Calibri"/>
                <a:cs typeface="Calibri"/>
              </a:rPr>
              <a:t>n</a:t>
            </a:r>
            <a:r>
              <a:rPr sz="1200" spc="-10" dirty="0">
                <a:latin typeface="Calibri"/>
                <a:cs typeface="Calibri"/>
              </a:rPr>
              <a:t>d</a:t>
            </a:r>
            <a:r>
              <a:rPr sz="1200" dirty="0">
                <a:latin typeface="Calibri"/>
                <a:cs typeface="Calibri"/>
              </a:rPr>
              <a:t>er</a:t>
            </a:r>
            <a:r>
              <a:rPr sz="1200" spc="-2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45" dirty="0">
                <a:latin typeface="Calibri"/>
                <a:cs typeface="Calibri"/>
              </a:rPr>
              <a:t>k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40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i</a:t>
            </a:r>
            <a:r>
              <a:rPr sz="1200" b="1" dirty="0">
                <a:latin typeface="Calibri"/>
                <a:cs typeface="Calibri"/>
              </a:rPr>
              <a:t>n</a:t>
            </a:r>
            <a:r>
              <a:rPr sz="1200" b="1" spc="-10" dirty="0">
                <a:latin typeface="Calibri"/>
                <a:cs typeface="Calibri"/>
              </a:rPr>
              <a:t>d</a:t>
            </a:r>
            <a:r>
              <a:rPr sz="1200" b="1" spc="-5" dirty="0">
                <a:latin typeface="Calibri"/>
                <a:cs typeface="Calibri"/>
              </a:rPr>
              <a:t>em</a:t>
            </a:r>
            <a:r>
              <a:rPr sz="1200" b="1" dirty="0">
                <a:latin typeface="Calibri"/>
                <a:cs typeface="Calibri"/>
              </a:rPr>
              <a:t>nif</a:t>
            </a:r>
            <a:r>
              <a:rPr sz="1200" b="1" spc="-80" dirty="0">
                <a:latin typeface="Calibri"/>
                <a:cs typeface="Calibri"/>
              </a:rPr>
              <a:t>y</a:t>
            </a:r>
            <a:r>
              <a:rPr sz="1200" b="1" dirty="0">
                <a:latin typeface="Calibri"/>
                <a:cs typeface="Calibri"/>
              </a:rPr>
              <a:t>,</a:t>
            </a:r>
            <a:r>
              <a:rPr sz="1200" b="1" spc="30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d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spc="-20" dirty="0">
                <a:latin typeface="Calibri"/>
                <a:cs typeface="Calibri"/>
              </a:rPr>
              <a:t>f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dirty="0">
                <a:latin typeface="Calibri"/>
                <a:cs typeface="Calibri"/>
              </a:rPr>
              <a:t>n</a:t>
            </a:r>
            <a:r>
              <a:rPr sz="1200" b="1" spc="-20" dirty="0">
                <a:latin typeface="Calibri"/>
                <a:cs typeface="Calibri"/>
              </a:rPr>
              <a:t>d</a:t>
            </a:r>
            <a:r>
              <a:rPr sz="1200" b="1" dirty="0">
                <a:latin typeface="Calibri"/>
                <a:cs typeface="Calibri"/>
              </a:rPr>
              <a:t>,</a:t>
            </a:r>
            <a:r>
              <a:rPr sz="1200" b="1" spc="30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a</a:t>
            </a:r>
            <a:r>
              <a:rPr sz="1200" b="1" dirty="0">
                <a:latin typeface="Calibri"/>
                <a:cs typeface="Calibri"/>
              </a:rPr>
              <a:t>n</a:t>
            </a:r>
            <a:r>
              <a:rPr sz="1200" b="1" spc="-10" dirty="0">
                <a:latin typeface="Calibri"/>
                <a:cs typeface="Calibri"/>
              </a:rPr>
              <a:t>d</a:t>
            </a:r>
            <a:r>
              <a:rPr sz="1200" b="1" spc="30" dirty="0">
                <a:latin typeface="Calibri"/>
                <a:cs typeface="Calibri"/>
              </a:rPr>
              <a:t> </a:t>
            </a:r>
            <a:r>
              <a:rPr sz="1200" b="1" spc="-20" dirty="0">
                <a:latin typeface="Calibri"/>
                <a:cs typeface="Calibri"/>
              </a:rPr>
              <a:t>h</a:t>
            </a:r>
            <a:r>
              <a:rPr sz="1200" b="1" dirty="0">
                <a:latin typeface="Calibri"/>
                <a:cs typeface="Calibri"/>
              </a:rPr>
              <a:t>o</a:t>
            </a:r>
            <a:r>
              <a:rPr sz="1200" b="1" spc="5" dirty="0">
                <a:latin typeface="Calibri"/>
                <a:cs typeface="Calibri"/>
              </a:rPr>
              <a:t>l</a:t>
            </a:r>
            <a:r>
              <a:rPr sz="1200" b="1" spc="-10" dirty="0">
                <a:latin typeface="Calibri"/>
                <a:cs typeface="Calibri"/>
              </a:rPr>
              <a:t>d</a:t>
            </a:r>
            <a:r>
              <a:rPr sz="1200" b="1" spc="30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h</a:t>
            </a:r>
            <a:r>
              <a:rPr sz="1200" b="1" spc="-5" dirty="0">
                <a:latin typeface="Calibri"/>
                <a:cs typeface="Calibri"/>
              </a:rPr>
              <a:t>a</a:t>
            </a:r>
            <a:r>
              <a:rPr sz="1200" b="1" dirty="0">
                <a:latin typeface="Calibri"/>
                <a:cs typeface="Calibri"/>
              </a:rPr>
              <a:t>r</a:t>
            </a:r>
            <a:r>
              <a:rPr sz="1200" b="1" spc="-5" dirty="0">
                <a:latin typeface="Calibri"/>
                <a:cs typeface="Calibri"/>
              </a:rPr>
              <a:t>m</a:t>
            </a:r>
            <a:r>
              <a:rPr sz="1200" b="1" dirty="0">
                <a:latin typeface="Calibri"/>
                <a:cs typeface="Calibri"/>
              </a:rPr>
              <a:t>l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dirty="0">
                <a:latin typeface="Calibri"/>
                <a:cs typeface="Calibri"/>
              </a:rPr>
              <a:t>ss</a:t>
            </a:r>
            <a:r>
              <a:rPr sz="1200" b="1" spc="30" dirty="0">
                <a:latin typeface="Calibri"/>
                <a:cs typeface="Calibri"/>
              </a:rPr>
              <a:t> </a:t>
            </a:r>
            <a:r>
              <a:rPr sz="1200" b="1" spc="-70" dirty="0">
                <a:latin typeface="Calibri"/>
                <a:cs typeface="Calibri"/>
              </a:rPr>
              <a:t>T</a:t>
            </a:r>
            <a:r>
              <a:rPr sz="1200" b="1" spc="-30" dirty="0">
                <a:latin typeface="Calibri"/>
                <a:cs typeface="Calibri"/>
              </a:rPr>
              <a:t>r</a:t>
            </a:r>
            <a:r>
              <a:rPr sz="1200" b="1" spc="-5" dirty="0">
                <a:latin typeface="Calibri"/>
                <a:cs typeface="Calibri"/>
              </a:rPr>
              <a:t>a</a:t>
            </a:r>
            <a:r>
              <a:rPr sz="1200" b="1" dirty="0">
                <a:latin typeface="Calibri"/>
                <a:cs typeface="Calibri"/>
              </a:rPr>
              <a:t>c</a:t>
            </a:r>
            <a:r>
              <a:rPr sz="1200" b="1" spc="-35" dirty="0">
                <a:latin typeface="Calibri"/>
                <a:cs typeface="Calibri"/>
              </a:rPr>
              <a:t>k</a:t>
            </a:r>
            <a:r>
              <a:rPr sz="1200" b="1" dirty="0">
                <a:latin typeface="Calibri"/>
                <a:cs typeface="Calibri"/>
              </a:rPr>
              <a:t>on</a:t>
            </a:r>
            <a:r>
              <a:rPr sz="1200" b="1" spc="40" dirty="0">
                <a:latin typeface="Calibri"/>
                <a:cs typeface="Calibri"/>
              </a:rPr>
              <a:t> </a:t>
            </a:r>
            <a:r>
              <a:rPr sz="1200" b="1" spc="-15" dirty="0">
                <a:latin typeface="Calibri"/>
                <a:cs typeface="Calibri"/>
              </a:rPr>
              <a:t>C</a:t>
            </a:r>
            <a:r>
              <a:rPr sz="1200" b="1" spc="-10" dirty="0">
                <a:latin typeface="Calibri"/>
                <a:cs typeface="Calibri"/>
              </a:rPr>
              <a:t>ou</a:t>
            </a:r>
            <a:r>
              <a:rPr sz="1200" b="1" dirty="0">
                <a:latin typeface="Calibri"/>
                <a:cs typeface="Calibri"/>
              </a:rPr>
              <a:t>ri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spc="-20" dirty="0">
                <a:latin typeface="Calibri"/>
                <a:cs typeface="Calibri"/>
              </a:rPr>
              <a:t>r</a:t>
            </a:r>
            <a:r>
              <a:rPr sz="1200" b="1" dirty="0">
                <a:latin typeface="Calibri"/>
                <a:cs typeface="Calibri"/>
              </a:rPr>
              <a:t>s</a:t>
            </a:r>
            <a:r>
              <a:rPr sz="1200" b="1" spc="40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P</a:t>
            </a:r>
            <a:r>
              <a:rPr sz="1200" b="1" spc="-10" dirty="0">
                <a:latin typeface="Calibri"/>
                <a:cs typeface="Calibri"/>
              </a:rPr>
              <a:t>v</a:t>
            </a:r>
            <a:r>
              <a:rPr sz="1200" b="1" dirty="0">
                <a:latin typeface="Calibri"/>
                <a:cs typeface="Calibri"/>
              </a:rPr>
              <a:t>t. </a:t>
            </a:r>
            <a:r>
              <a:rPr sz="1200" b="1" spc="-30" dirty="0">
                <a:latin typeface="Calibri"/>
                <a:cs typeface="Calibri"/>
              </a:rPr>
              <a:t>L</a:t>
            </a:r>
            <a:r>
              <a:rPr sz="1200" b="1" spc="-10" dirty="0">
                <a:latin typeface="Calibri"/>
                <a:cs typeface="Calibri"/>
              </a:rPr>
              <a:t>td</a:t>
            </a:r>
            <a:r>
              <a:rPr sz="1200" b="1" dirty="0">
                <a:latin typeface="Calibri"/>
                <a:cs typeface="Calibri"/>
              </a:rPr>
              <a:t>.,</a:t>
            </a:r>
            <a:r>
              <a:rPr sz="1200" b="1" spc="7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its</a:t>
            </a:r>
            <a:r>
              <a:rPr sz="1200" b="1" spc="80" dirty="0">
                <a:latin typeface="Calibri"/>
                <a:cs typeface="Calibri"/>
              </a:rPr>
              <a:t> </a:t>
            </a:r>
            <a:r>
              <a:rPr sz="1200" b="1" spc="-20" dirty="0">
                <a:latin typeface="Calibri"/>
                <a:cs typeface="Calibri"/>
              </a:rPr>
              <a:t>d</a:t>
            </a:r>
            <a:r>
              <a:rPr sz="1200" b="1" dirty="0">
                <a:latin typeface="Calibri"/>
                <a:cs typeface="Calibri"/>
              </a:rPr>
              <a:t>i</a:t>
            </a:r>
            <a:r>
              <a:rPr sz="1200" b="1" spc="-20" dirty="0">
                <a:latin typeface="Calibri"/>
                <a:cs typeface="Calibri"/>
              </a:rPr>
              <a:t>r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dirty="0">
                <a:latin typeface="Calibri"/>
                <a:cs typeface="Calibri"/>
              </a:rPr>
              <a:t>c</a:t>
            </a:r>
            <a:r>
              <a:rPr sz="1200" b="1" spc="-10" dirty="0">
                <a:latin typeface="Calibri"/>
                <a:cs typeface="Calibri"/>
              </a:rPr>
              <a:t>t</a:t>
            </a:r>
            <a:r>
              <a:rPr sz="1200" b="1" dirty="0">
                <a:latin typeface="Calibri"/>
                <a:cs typeface="Calibri"/>
              </a:rPr>
              <a:t>o</a:t>
            </a:r>
            <a:r>
              <a:rPr sz="1200" b="1" spc="-20" dirty="0">
                <a:latin typeface="Calibri"/>
                <a:cs typeface="Calibri"/>
              </a:rPr>
              <a:t>r</a:t>
            </a:r>
            <a:r>
              <a:rPr sz="1200" b="1" dirty="0">
                <a:latin typeface="Calibri"/>
                <a:cs typeface="Calibri"/>
              </a:rPr>
              <a:t>s,</a:t>
            </a:r>
            <a:r>
              <a:rPr sz="1200" b="1" spc="90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o</a:t>
            </a:r>
            <a:r>
              <a:rPr sz="1200" b="1" spc="-20" dirty="0">
                <a:latin typeface="Calibri"/>
                <a:cs typeface="Calibri"/>
              </a:rPr>
              <a:t>ffic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spc="-20" dirty="0">
                <a:latin typeface="Calibri"/>
                <a:cs typeface="Calibri"/>
              </a:rPr>
              <a:t>r</a:t>
            </a:r>
            <a:r>
              <a:rPr sz="1200" b="1" dirty="0">
                <a:latin typeface="Calibri"/>
                <a:cs typeface="Calibri"/>
              </a:rPr>
              <a:t>s,</a:t>
            </a:r>
            <a:r>
              <a:rPr sz="1200" b="1" spc="90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em</a:t>
            </a:r>
            <a:r>
              <a:rPr sz="1200" b="1" spc="-10" dirty="0">
                <a:latin typeface="Calibri"/>
                <a:cs typeface="Calibri"/>
              </a:rPr>
              <a:t>p</a:t>
            </a:r>
            <a:r>
              <a:rPr sz="1200" b="1" dirty="0">
                <a:latin typeface="Calibri"/>
                <a:cs typeface="Calibri"/>
              </a:rPr>
              <a:t>l</a:t>
            </a:r>
            <a:r>
              <a:rPr sz="1200" b="1" spc="-10" dirty="0">
                <a:latin typeface="Calibri"/>
                <a:cs typeface="Calibri"/>
              </a:rPr>
              <a:t>o</a:t>
            </a:r>
            <a:r>
              <a:rPr sz="1200" b="1" spc="-20" dirty="0">
                <a:latin typeface="Calibri"/>
                <a:cs typeface="Calibri"/>
              </a:rPr>
              <a:t>y</a:t>
            </a:r>
            <a:r>
              <a:rPr sz="1200" b="1" spc="-5" dirty="0">
                <a:latin typeface="Calibri"/>
                <a:cs typeface="Calibri"/>
              </a:rPr>
              <a:t>ee</a:t>
            </a:r>
            <a:r>
              <a:rPr sz="1200" b="1" dirty="0">
                <a:latin typeface="Calibri"/>
                <a:cs typeface="Calibri"/>
              </a:rPr>
              <a:t>s,</a:t>
            </a:r>
            <a:r>
              <a:rPr sz="1200" b="1" spc="90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a</a:t>
            </a:r>
            <a:r>
              <a:rPr sz="1200" b="1" dirty="0">
                <a:latin typeface="Calibri"/>
                <a:cs typeface="Calibri"/>
              </a:rPr>
              <a:t>n</a:t>
            </a:r>
            <a:r>
              <a:rPr sz="1200" b="1" spc="-10" dirty="0">
                <a:latin typeface="Calibri"/>
                <a:cs typeface="Calibri"/>
              </a:rPr>
              <a:t>d</a:t>
            </a:r>
            <a:r>
              <a:rPr sz="1200" b="1" spc="90" dirty="0">
                <a:latin typeface="Calibri"/>
                <a:cs typeface="Calibri"/>
              </a:rPr>
              <a:t> </a:t>
            </a:r>
            <a:r>
              <a:rPr sz="1200" b="1" spc="-5" dirty="0">
                <a:latin typeface="Calibri"/>
                <a:cs typeface="Calibri"/>
              </a:rPr>
              <a:t>a</a:t>
            </a:r>
            <a:r>
              <a:rPr sz="1200" b="1" spc="-20" dirty="0">
                <a:latin typeface="Calibri"/>
                <a:cs typeface="Calibri"/>
              </a:rPr>
              <a:t>g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spc="-25" dirty="0">
                <a:latin typeface="Calibri"/>
                <a:cs typeface="Calibri"/>
              </a:rPr>
              <a:t>n</a:t>
            </a:r>
            <a:r>
              <a:rPr sz="1200" b="1" dirty="0">
                <a:latin typeface="Calibri"/>
                <a:cs typeface="Calibri"/>
              </a:rPr>
              <a:t>ts</a:t>
            </a:r>
            <a:r>
              <a:rPr sz="1200" b="1" spc="1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</a:t>
            </a:r>
            <a:r>
              <a:rPr sz="1200" spc="-2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om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nd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25" dirty="0">
                <a:latin typeface="Calibri"/>
                <a:cs typeface="Calibri"/>
              </a:rPr>
              <a:t>g</a:t>
            </a:r>
            <a:r>
              <a:rPr sz="1200" dirty="0">
                <a:latin typeface="Calibri"/>
                <a:cs typeface="Calibri"/>
              </a:rPr>
              <a:t>ai</a:t>
            </a:r>
            <a:r>
              <a:rPr sz="1200" spc="5" dirty="0">
                <a:latin typeface="Calibri"/>
                <a:cs typeface="Calibri"/>
              </a:rPr>
              <a:t>n</a:t>
            </a:r>
            <a:r>
              <a:rPr sz="1200" spc="-15" dirty="0">
                <a:latin typeface="Calibri"/>
                <a:cs typeface="Calibri"/>
              </a:rPr>
              <a:t>s</a:t>
            </a:r>
            <a:r>
              <a:rPr sz="1200" dirty="0">
                <a:latin typeface="Calibri"/>
                <a:cs typeface="Calibri"/>
              </a:rPr>
              <a:t>t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20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y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loss,</a:t>
            </a:r>
            <a:r>
              <a:rPr sz="1200" spc="8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laim, lia</a:t>
            </a:r>
            <a:r>
              <a:rPr sz="1200" spc="5" dirty="0">
                <a:latin typeface="Calibri"/>
                <a:cs typeface="Calibri"/>
              </a:rPr>
              <a:t>b</a:t>
            </a:r>
            <a:r>
              <a:rPr sz="1200" dirty="0">
                <a:latin typeface="Calibri"/>
                <a:cs typeface="Calibri"/>
              </a:rPr>
              <a:t>ili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spc="-90" dirty="0">
                <a:latin typeface="Calibri"/>
                <a:cs typeface="Calibri"/>
              </a:rPr>
              <a:t>y</a:t>
            </a:r>
            <a:r>
              <a:rPr sz="1200" dirty="0">
                <a:latin typeface="Calibri"/>
                <a:cs typeface="Calibri"/>
              </a:rPr>
              <a:t>, 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pe</a:t>
            </a:r>
            <a:r>
              <a:rPr sz="1200" spc="-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al</a:t>
            </a:r>
            <a:r>
              <a:rPr sz="1200" spc="-5" dirty="0">
                <a:latin typeface="Calibri"/>
                <a:cs typeface="Calibri"/>
              </a:rPr>
              <a:t>t</a:t>
            </a:r>
            <a:r>
              <a:rPr sz="1200" spc="-90" dirty="0">
                <a:latin typeface="Calibri"/>
                <a:cs typeface="Calibri"/>
              </a:rPr>
              <a:t>y</a:t>
            </a:r>
            <a:r>
              <a:rPr sz="1200" dirty="0">
                <a:latin typeface="Calibri"/>
                <a:cs typeface="Calibri"/>
              </a:rPr>
              <a:t>, 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dama</a:t>
            </a:r>
            <a:r>
              <a:rPr sz="1200" spc="-30" dirty="0">
                <a:latin typeface="Calibri"/>
                <a:cs typeface="Calibri"/>
              </a:rPr>
              <a:t>g</a:t>
            </a:r>
            <a:r>
              <a:rPr sz="1200" dirty="0">
                <a:latin typeface="Calibri"/>
                <a:cs typeface="Calibri"/>
              </a:rPr>
              <a:t>e, 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-10" dirty="0">
                <a:latin typeface="Calibri"/>
                <a:cs typeface="Calibri"/>
              </a:rPr>
              <a:t>st</a:t>
            </a:r>
            <a:r>
              <a:rPr sz="1200" dirty="0">
                <a:latin typeface="Calibri"/>
                <a:cs typeface="Calibri"/>
              </a:rPr>
              <a:t>, 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 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e</a:t>
            </a:r>
            <a:r>
              <a:rPr sz="1200" spc="-5" dirty="0">
                <a:latin typeface="Calibri"/>
                <a:cs typeface="Calibri"/>
              </a:rPr>
              <a:t>x</a:t>
            </a:r>
            <a:r>
              <a:rPr sz="1200" dirty="0">
                <a:latin typeface="Calibri"/>
                <a:cs typeface="Calibri"/>
              </a:rPr>
              <a:t>pe</a:t>
            </a:r>
            <a:r>
              <a:rPr sz="1200" spc="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se 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(in</a:t>
            </a:r>
            <a:r>
              <a:rPr sz="1200" spc="-15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luding </a:t>
            </a:r>
            <a:r>
              <a:rPr sz="1200" spc="-5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le</a:t>
            </a:r>
            <a:r>
              <a:rPr sz="1200" spc="-25" dirty="0">
                <a:latin typeface="Calibri"/>
                <a:cs typeface="Calibri"/>
              </a:rPr>
              <a:t>g</a:t>
            </a:r>
            <a:r>
              <a:rPr sz="1200" dirty="0">
                <a:latin typeface="Calibri"/>
                <a:cs typeface="Calibri"/>
              </a:rPr>
              <a:t>al 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30" dirty="0">
                <a:latin typeface="Calibri"/>
                <a:cs typeface="Calibri"/>
              </a:rPr>
              <a:t>f</a:t>
            </a:r>
            <a:r>
              <a:rPr sz="1200" dirty="0">
                <a:latin typeface="Calibri"/>
                <a:cs typeface="Calibri"/>
              </a:rPr>
              <a:t>ees) 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aris</a:t>
            </a:r>
            <a:r>
              <a:rPr sz="1200" spc="-10" dirty="0">
                <a:latin typeface="Calibri"/>
                <a:cs typeface="Calibri"/>
              </a:rPr>
              <a:t>in</a:t>
            </a:r>
            <a:r>
              <a:rPr sz="1200" dirty="0">
                <a:latin typeface="Calibri"/>
                <a:cs typeface="Calibri"/>
              </a:rPr>
              <a:t>g </a:t>
            </a:r>
            <a:r>
              <a:rPr sz="1200" spc="-4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5" dirty="0">
                <a:latin typeface="Calibri"/>
                <a:cs typeface="Calibri"/>
              </a:rPr>
              <a:t>u</a:t>
            </a:r>
            <a:r>
              <a:rPr sz="1200" dirty="0">
                <a:latin typeface="Calibri"/>
                <a:cs typeface="Calibri"/>
              </a:rPr>
              <a:t>t </a:t>
            </a:r>
            <a:r>
              <a:rPr sz="1200" spc="-5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 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o</a:t>
            </a:r>
            <a:r>
              <a:rPr sz="1200" dirty="0">
                <a:latin typeface="Calibri"/>
                <a:cs typeface="Calibri"/>
              </a:rPr>
              <a:t>r </a:t>
            </a:r>
            <a:r>
              <a:rPr sz="1200" spc="-20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nec</a:t>
            </a:r>
            <a:r>
              <a:rPr sz="1200" spc="-2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ed </a:t>
            </a:r>
            <a:r>
              <a:rPr sz="1200" spc="-8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w</a:t>
            </a:r>
            <a:r>
              <a:rPr sz="1200" dirty="0">
                <a:latin typeface="Calibri"/>
                <a:cs typeface="Calibri"/>
              </a:rPr>
              <a:t>i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 </a:t>
            </a:r>
            <a:r>
              <a:rPr sz="1200" spc="-8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20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y </a:t>
            </a:r>
            <a:r>
              <a:rPr sz="1200" spc="-95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s</a:t>
            </a:r>
            <a:r>
              <a:rPr sz="1200" dirty="0">
                <a:latin typeface="Calibri"/>
                <a:cs typeface="Calibri"/>
              </a:rPr>
              <a:t>u</a:t>
            </a:r>
            <a:r>
              <a:rPr sz="1200" spc="-5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h </a:t>
            </a:r>
            <a:r>
              <a:rPr sz="1200" spc="-8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u</a:t>
            </a:r>
            <a:r>
              <a:rPr sz="1200" spc="-15" dirty="0">
                <a:latin typeface="Calibri"/>
                <a:cs typeface="Calibri"/>
              </a:rPr>
              <a:t>s</a:t>
            </a:r>
            <a:r>
              <a:rPr sz="1200" spc="-2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oms </a:t>
            </a:r>
            <a:r>
              <a:rPr sz="1200" spc="-9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d</a:t>
            </a:r>
            <a:r>
              <a:rPr sz="1200" dirty="0">
                <a:latin typeface="Calibri"/>
                <a:cs typeface="Calibri"/>
              </a:rPr>
              <a:t>u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spc="-90" dirty="0">
                <a:latin typeface="Calibri"/>
                <a:cs typeface="Calibri"/>
              </a:rPr>
              <a:t>y</a:t>
            </a:r>
            <a:r>
              <a:rPr sz="1200" dirty="0">
                <a:latin typeface="Calibri"/>
                <a:cs typeface="Calibri"/>
              </a:rPr>
              <a:t>, </a:t>
            </a:r>
            <a:r>
              <a:rPr sz="1200" spc="-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</a:t>
            </a:r>
            <a:r>
              <a:rPr sz="1200" spc="-10" dirty="0">
                <a:latin typeface="Calibri"/>
                <a:cs typeface="Calibri"/>
              </a:rPr>
              <a:t>e</a:t>
            </a:r>
            <a:r>
              <a:rPr sz="1200" spc="5" dirty="0">
                <a:latin typeface="Calibri"/>
                <a:cs typeface="Calibri"/>
              </a:rPr>
              <a:t>v</a:t>
            </a:r>
            <a:r>
              <a:rPr sz="1200" spc="-90" dirty="0">
                <a:latin typeface="Calibri"/>
                <a:cs typeface="Calibri"/>
              </a:rPr>
              <a:t>y</a:t>
            </a:r>
            <a:r>
              <a:rPr sz="1200" dirty="0">
                <a:latin typeface="Calibri"/>
                <a:cs typeface="Calibri"/>
              </a:rPr>
              <a:t>, </a:t>
            </a:r>
            <a:r>
              <a:rPr sz="1200" spc="-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or </a:t>
            </a:r>
            <a:r>
              <a:rPr sz="1200" spc="-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viol</a:t>
            </a:r>
            <a:r>
              <a:rPr sz="1200" spc="-10" dirty="0">
                <a:latin typeface="Calibri"/>
                <a:cs typeface="Calibri"/>
              </a:rPr>
              <a:t>ati</a:t>
            </a:r>
            <a:r>
              <a:rPr sz="1200" dirty="0">
                <a:latin typeface="Calibri"/>
                <a:cs typeface="Calibri"/>
              </a:rPr>
              <a:t>on </a:t>
            </a:r>
            <a:r>
              <a:rPr sz="1200" spc="-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of </a:t>
            </a:r>
            <a:r>
              <a:rPr sz="1200" spc="-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w </a:t>
            </a:r>
            <a:r>
              <a:rPr sz="1200" spc="-9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in </a:t>
            </a:r>
            <a:r>
              <a:rPr sz="1200" spc="-85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re</a:t>
            </a:r>
            <a:r>
              <a:rPr sz="1200" dirty="0">
                <a:latin typeface="Calibri"/>
                <a:cs typeface="Calibri"/>
              </a:rPr>
              <a:t>l</a:t>
            </a:r>
            <a:r>
              <a:rPr sz="1200" spc="-25" dirty="0">
                <a:latin typeface="Calibri"/>
                <a:cs typeface="Calibri"/>
              </a:rPr>
              <a:t>a</a:t>
            </a:r>
            <a:r>
              <a:rPr sz="1200" spc="-10" dirty="0">
                <a:latin typeface="Calibri"/>
                <a:cs typeface="Calibri"/>
              </a:rPr>
              <a:t>ti</a:t>
            </a:r>
            <a:r>
              <a:rPr sz="1200" dirty="0">
                <a:latin typeface="Calibri"/>
                <a:cs typeface="Calibri"/>
              </a:rPr>
              <a:t>on </a:t>
            </a:r>
            <a:r>
              <a:rPr sz="1200" spc="-9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o </a:t>
            </a:r>
            <a:r>
              <a:rPr sz="1200" spc="-8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he p</a:t>
            </a:r>
            <a:r>
              <a:rPr sz="1200" spc="-2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5" dirty="0">
                <a:latin typeface="Calibri"/>
                <a:cs typeface="Calibri"/>
              </a:rPr>
              <a:t>d</a:t>
            </a:r>
            <a:r>
              <a:rPr sz="1200" dirty="0">
                <a:latin typeface="Calibri"/>
                <a:cs typeface="Calibri"/>
              </a:rPr>
              <a:t>u</a:t>
            </a:r>
            <a:r>
              <a:rPr sz="1200" spc="-5" dirty="0">
                <a:latin typeface="Calibri"/>
                <a:cs typeface="Calibri"/>
              </a:rPr>
              <a:t>c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spc="-20" dirty="0">
                <a:latin typeface="Calibri"/>
                <a:cs typeface="Calibri"/>
              </a:rPr>
              <a:t>/c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sign</a:t>
            </a:r>
            <a:r>
              <a:rPr sz="1200" spc="-15" dirty="0">
                <a:latin typeface="Calibri"/>
                <a:cs typeface="Calibri"/>
              </a:rPr>
              <a:t>m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-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t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</a:t>
            </a:r>
            <a:r>
              <a:rPr sz="1200" spc="-15" dirty="0">
                <a:latin typeface="Calibri"/>
                <a:cs typeface="Calibri"/>
              </a:rPr>
              <a:t>e</a:t>
            </a:r>
            <a:r>
              <a:rPr sz="1200" spc="-10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t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</a:t>
            </a:r>
            <a:r>
              <a:rPr sz="1200" dirty="0">
                <a:latin typeface="Calibri"/>
                <a:cs typeface="Calibri"/>
              </a:rPr>
              <a:t>y me</a:t>
            </a:r>
            <a:r>
              <a:rPr sz="1200" spc="-10" dirty="0">
                <a:latin typeface="Calibri"/>
                <a:cs typeface="Calibri"/>
              </a:rPr>
              <a:t>/</a:t>
            </a:r>
            <a:r>
              <a:rPr sz="1200" dirty="0">
                <a:latin typeface="Calibri"/>
                <a:cs typeface="Calibri"/>
              </a:rPr>
              <a:t>us.</a:t>
            </a:r>
            <a:endParaRPr sz="1200">
              <a:latin typeface="Calibri"/>
              <a:cs typeface="Calibri"/>
            </a:endParaRPr>
          </a:p>
          <a:p>
            <a:pPr marL="469265" marR="9525" indent="-227965" algn="just">
              <a:lnSpc>
                <a:spcPct val="117900"/>
              </a:lnSpc>
              <a:spcBef>
                <a:spcPts val="800"/>
              </a:spcBef>
              <a:buFont typeface="Calibri"/>
              <a:buAutoNum type="arabicPeriod"/>
              <a:tabLst>
                <a:tab pos="469900" algn="l"/>
              </a:tabLst>
            </a:pPr>
            <a:r>
              <a:rPr sz="1200" dirty="0">
                <a:latin typeface="Calibri"/>
                <a:cs typeface="Calibri"/>
              </a:rPr>
              <a:t>T</a:t>
            </a:r>
            <a:r>
              <a:rPr sz="1200" spc="5" dirty="0">
                <a:latin typeface="Calibri"/>
                <a:cs typeface="Calibri"/>
              </a:rPr>
              <a:t>h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t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his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decla</a:t>
            </a:r>
            <a:r>
              <a:rPr sz="1200" spc="-25" dirty="0">
                <a:latin typeface="Calibri"/>
                <a:cs typeface="Calibri"/>
              </a:rPr>
              <a:t>r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spc="-20" dirty="0">
                <a:latin typeface="Calibri"/>
                <a:cs typeface="Calibri"/>
              </a:rPr>
              <a:t>i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1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-</a:t>
            </a:r>
            <a:r>
              <a:rPr sz="1200" spc="-20" dirty="0">
                <a:latin typeface="Calibri"/>
                <a:cs typeface="Calibri"/>
              </a:rPr>
              <a:t>c</a:t>
            </a:r>
            <a:r>
              <a:rPr sz="1200" spc="-10" dirty="0">
                <a:latin typeface="Calibri"/>
                <a:cs typeface="Calibri"/>
              </a:rPr>
              <a:t>u</a:t>
            </a:r>
            <a:r>
              <a:rPr sz="1200" dirty="0">
                <a:latin typeface="Calibri"/>
                <a:cs typeface="Calibri"/>
              </a:rPr>
              <a:t>m-u</a:t>
            </a:r>
            <a:r>
              <a:rPr sz="1200" spc="-10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der</a:t>
            </a:r>
            <a:r>
              <a:rPr sz="1200" spc="-2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5" dirty="0">
                <a:latin typeface="Calibri"/>
                <a:cs typeface="Calibri"/>
              </a:rPr>
              <a:t>k</a:t>
            </a:r>
            <a:r>
              <a:rPr sz="1200" dirty="0">
                <a:latin typeface="Calibri"/>
                <a:cs typeface="Calibri"/>
              </a:rPr>
              <a:t>ing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shall</a:t>
            </a:r>
            <a:r>
              <a:rPr sz="1200" spc="15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r</a:t>
            </a:r>
            <a:r>
              <a:rPr sz="1200" spc="-10" dirty="0">
                <a:latin typeface="Calibri"/>
                <a:cs typeface="Calibri"/>
              </a:rPr>
              <a:t>e</a:t>
            </a:r>
            <a:r>
              <a:rPr sz="1200" spc="-15" dirty="0">
                <a:latin typeface="Calibri"/>
                <a:cs typeface="Calibri"/>
              </a:rPr>
              <a:t>m</a:t>
            </a:r>
            <a:r>
              <a:rPr sz="1200" dirty="0">
                <a:latin typeface="Calibri"/>
                <a:cs typeface="Calibri"/>
              </a:rPr>
              <a:t>ain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30" dirty="0">
                <a:latin typeface="Calibri"/>
                <a:cs typeface="Calibri"/>
              </a:rPr>
              <a:t>v</a:t>
            </a:r>
            <a:r>
              <a:rPr sz="1200" dirty="0">
                <a:latin typeface="Calibri"/>
                <a:cs typeface="Calibri"/>
              </a:rPr>
              <a:t>alid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d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bi</a:t>
            </a:r>
            <a:r>
              <a:rPr sz="1200" spc="-10" dirty="0">
                <a:latin typeface="Calibri"/>
                <a:cs typeface="Calibri"/>
              </a:rPr>
              <a:t>n</a:t>
            </a:r>
            <a:r>
              <a:rPr sz="1200" spc="-5" dirty="0">
                <a:latin typeface="Calibri"/>
                <a:cs typeface="Calibri"/>
              </a:rPr>
              <a:t>d</a:t>
            </a:r>
            <a:r>
              <a:rPr sz="1200" dirty="0">
                <a:latin typeface="Calibri"/>
                <a:cs typeface="Calibri"/>
              </a:rPr>
              <a:t>ing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up</a:t>
            </a:r>
            <a:r>
              <a:rPr sz="1200" dirty="0">
                <a:latin typeface="Calibri"/>
                <a:cs typeface="Calibri"/>
              </a:rPr>
              <a:t>on</a:t>
            </a:r>
            <a:r>
              <a:rPr sz="1200" spc="35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m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-5" dirty="0">
                <a:latin typeface="Calibri"/>
                <a:cs typeface="Calibri"/>
              </a:rPr>
              <a:t>/</a:t>
            </a:r>
            <a:r>
              <a:rPr sz="1200" dirty="0">
                <a:latin typeface="Calibri"/>
                <a:cs typeface="Calibri"/>
              </a:rPr>
              <a:t>us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30" dirty="0">
                <a:latin typeface="Calibri"/>
                <a:cs typeface="Calibri"/>
              </a:rPr>
              <a:t>f</a:t>
            </a:r>
            <a:r>
              <a:rPr sz="1200" dirty="0">
                <a:latin typeface="Calibri"/>
                <a:cs typeface="Calibri"/>
              </a:rPr>
              <a:t>or all </a:t>
            </a:r>
            <a:r>
              <a:rPr sz="1200" spc="-11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sign</a:t>
            </a:r>
            <a:r>
              <a:rPr sz="1200" spc="-15" dirty="0">
                <a:latin typeface="Calibri"/>
                <a:cs typeface="Calibri"/>
              </a:rPr>
              <a:t>m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-5" dirty="0">
                <a:latin typeface="Calibri"/>
                <a:cs typeface="Calibri"/>
              </a:rPr>
              <a:t>n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s </a:t>
            </a:r>
            <a:r>
              <a:rPr sz="1200" spc="-114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b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5" dirty="0">
                <a:latin typeface="Calibri"/>
                <a:cs typeface="Calibri"/>
              </a:rPr>
              <a:t>o</a:t>
            </a:r>
            <a:r>
              <a:rPr sz="1200" spc="-45" dirty="0">
                <a:latin typeface="Calibri"/>
                <a:cs typeface="Calibri"/>
              </a:rPr>
              <a:t>k</a:t>
            </a:r>
            <a:r>
              <a:rPr sz="1200" spc="-10" dirty="0">
                <a:latin typeface="Calibri"/>
                <a:cs typeface="Calibri"/>
              </a:rPr>
              <a:t>e</a:t>
            </a:r>
            <a:r>
              <a:rPr sz="1200" dirty="0">
                <a:latin typeface="Calibri"/>
                <a:cs typeface="Calibri"/>
              </a:rPr>
              <a:t>d </a:t>
            </a:r>
            <a:r>
              <a:rPr sz="1200" spc="-1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w</a:t>
            </a:r>
            <a:r>
              <a:rPr sz="1200" dirty="0">
                <a:latin typeface="Calibri"/>
                <a:cs typeface="Calibri"/>
              </a:rPr>
              <a:t>i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 </a:t>
            </a:r>
            <a:r>
              <a:rPr sz="1200" spc="-110" dirty="0">
                <a:latin typeface="Calibri"/>
                <a:cs typeface="Calibri"/>
              </a:rPr>
              <a:t> </a:t>
            </a:r>
            <a:r>
              <a:rPr sz="1200" spc="-85" dirty="0">
                <a:latin typeface="Calibri"/>
                <a:cs typeface="Calibri"/>
              </a:rPr>
              <a:t>T</a:t>
            </a:r>
            <a:r>
              <a:rPr sz="1200" spc="-2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ac</a:t>
            </a:r>
            <a:r>
              <a:rPr sz="1200" spc="-45" dirty="0">
                <a:latin typeface="Calibri"/>
                <a:cs typeface="Calibri"/>
              </a:rPr>
              <a:t>k</a:t>
            </a:r>
            <a:r>
              <a:rPr sz="1200" dirty="0">
                <a:latin typeface="Calibri"/>
                <a:cs typeface="Calibri"/>
              </a:rPr>
              <a:t>on </a:t>
            </a:r>
            <a:r>
              <a:rPr sz="1200" spc="-114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5" dirty="0">
                <a:latin typeface="Calibri"/>
                <a:cs typeface="Calibri"/>
              </a:rPr>
              <a:t>u</a:t>
            </a:r>
            <a:r>
              <a:rPr sz="1200" dirty="0">
                <a:latin typeface="Calibri"/>
                <a:cs typeface="Calibri"/>
              </a:rPr>
              <a:t>rie</a:t>
            </a:r>
            <a:r>
              <a:rPr sz="1200" spc="-20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s </a:t>
            </a:r>
            <a:r>
              <a:rPr sz="1200" spc="-1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</a:t>
            </a:r>
            <a:r>
              <a:rPr sz="1200" spc="10" dirty="0">
                <a:latin typeface="Calibri"/>
                <a:cs typeface="Calibri"/>
              </a:rPr>
              <a:t>v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. </a:t>
            </a:r>
            <a:r>
              <a:rPr sz="1200" spc="-114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L</a:t>
            </a:r>
            <a:r>
              <a:rPr sz="1200" spc="-2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d. </a:t>
            </a:r>
            <a:r>
              <a:rPr sz="1200" spc="-114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w</a:t>
            </a:r>
            <a:r>
              <a:rPr sz="1200" dirty="0">
                <a:latin typeface="Calibri"/>
                <a:cs typeface="Calibri"/>
              </a:rPr>
              <a:t>hi</a:t>
            </a:r>
            <a:r>
              <a:rPr sz="1200" spc="-5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h </a:t>
            </a:r>
            <a:r>
              <a:rPr sz="1200" spc="-1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2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e </a:t>
            </a:r>
            <a:r>
              <a:rPr sz="1200" spc="-11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s</a:t>
            </a:r>
            <a:r>
              <a:rPr sz="1200" dirty="0">
                <a:latin typeface="Calibri"/>
                <a:cs typeface="Calibri"/>
              </a:rPr>
              <a:t>u</a:t>
            </a:r>
            <a:r>
              <a:rPr sz="1200" spc="-10" dirty="0">
                <a:latin typeface="Calibri"/>
                <a:cs typeface="Calibri"/>
              </a:rPr>
              <a:t>b</a:t>
            </a:r>
            <a:r>
              <a:rPr sz="1200" dirty="0">
                <a:latin typeface="Calibri"/>
                <a:cs typeface="Calibri"/>
              </a:rPr>
              <a:t>j</a:t>
            </a:r>
            <a:r>
              <a:rPr sz="1200" spc="-5" dirty="0">
                <a:latin typeface="Calibri"/>
                <a:cs typeface="Calibri"/>
              </a:rPr>
              <a:t>ec</a:t>
            </a:r>
            <a:r>
              <a:rPr sz="1200" dirty="0">
                <a:latin typeface="Calibri"/>
                <a:cs typeface="Calibri"/>
              </a:rPr>
              <a:t>t </a:t>
            </a:r>
            <a:r>
              <a:rPr sz="1200" spc="-1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o </a:t>
            </a:r>
            <a:r>
              <a:rPr sz="1200" spc="-11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s</a:t>
            </a:r>
            <a:r>
              <a:rPr sz="1200" dirty="0">
                <a:latin typeface="Calibri"/>
                <a:cs typeface="Calibri"/>
              </a:rPr>
              <a:t>u</a:t>
            </a:r>
            <a:r>
              <a:rPr sz="1200" spc="-5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h </a:t>
            </a:r>
            <a:r>
              <a:rPr sz="1200" spc="-5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u</a:t>
            </a:r>
            <a:r>
              <a:rPr sz="1200" spc="-15" dirty="0">
                <a:latin typeface="Calibri"/>
                <a:cs typeface="Calibri"/>
              </a:rPr>
              <a:t>s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oms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eg</a:t>
            </a:r>
            <a:r>
              <a:rPr sz="1200" spc="5" dirty="0">
                <a:latin typeface="Calibri"/>
                <a:cs typeface="Calibri"/>
              </a:rPr>
              <a:t>u</a:t>
            </a:r>
            <a:r>
              <a:rPr sz="1200" dirty="0">
                <a:latin typeface="Calibri"/>
                <a:cs typeface="Calibri"/>
              </a:rPr>
              <a:t>l</a:t>
            </a:r>
            <a:r>
              <a:rPr sz="1200" spc="-25" dirty="0">
                <a:latin typeface="Calibri"/>
                <a:cs typeface="Calibri"/>
              </a:rPr>
              <a:t>a</a:t>
            </a:r>
            <a:r>
              <a:rPr sz="1200" spc="-10" dirty="0">
                <a:latin typeface="Calibri"/>
                <a:cs typeface="Calibri"/>
              </a:rPr>
              <a:t>ti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s.</a:t>
            </a:r>
            <a:endParaRPr sz="1200">
              <a:latin typeface="Calibri"/>
              <a:cs typeface="Calibri"/>
            </a:endParaRPr>
          </a:p>
          <a:p>
            <a:pPr marL="12700" marR="8890">
              <a:lnSpc>
                <a:spcPct val="117500"/>
              </a:lnSpc>
              <a:spcBef>
                <a:spcPts val="805"/>
              </a:spcBef>
            </a:pPr>
            <a:r>
              <a:rPr sz="1200" dirty="0">
                <a:latin typeface="Calibri"/>
                <a:cs typeface="Calibri"/>
              </a:rPr>
              <a:t>I/</a:t>
            </a:r>
            <a:r>
              <a:rPr sz="1200" spc="-50" dirty="0">
                <a:latin typeface="Calibri"/>
                <a:cs typeface="Calibri"/>
              </a:rPr>
              <a:t>W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h</a:t>
            </a:r>
            <a:r>
              <a:rPr sz="1200" spc="-10" dirty="0">
                <a:latin typeface="Calibri"/>
                <a:cs typeface="Calibri"/>
              </a:rPr>
              <a:t>e</a:t>
            </a:r>
            <a:r>
              <a:rPr sz="1200" spc="-1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-5" dirty="0">
                <a:latin typeface="Calibri"/>
                <a:cs typeface="Calibri"/>
              </a:rPr>
              <a:t>b</a:t>
            </a:r>
            <a:r>
              <a:rPr sz="1200" dirty="0">
                <a:latin typeface="Calibri"/>
                <a:cs typeface="Calibri"/>
              </a:rPr>
              <a:t>y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c</a:t>
            </a:r>
            <a:r>
              <a:rPr sz="1200" spc="-10" dirty="0">
                <a:latin typeface="Calibri"/>
                <a:cs typeface="Calibri"/>
              </a:rPr>
              <a:t>onfirm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</a:t>
            </a:r>
            <a:r>
              <a:rPr sz="1200" spc="-2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t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5" dirty="0">
                <a:latin typeface="Calibri"/>
                <a:cs typeface="Calibri"/>
              </a:rPr>
              <a:t>b</a:t>
            </a:r>
            <a:r>
              <a:rPr sz="1200" spc="-10" dirty="0">
                <a:latin typeface="Calibri"/>
                <a:cs typeface="Calibri"/>
              </a:rPr>
              <a:t>o</a:t>
            </a:r>
            <a:r>
              <a:rPr sz="1200" spc="-15" dirty="0">
                <a:latin typeface="Calibri"/>
                <a:cs typeface="Calibri"/>
              </a:rPr>
              <a:t>v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s</a:t>
            </a:r>
            <a:r>
              <a:rPr sz="1200" spc="-20" dirty="0">
                <a:latin typeface="Calibri"/>
                <a:cs typeface="Calibri"/>
              </a:rPr>
              <a:t>t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spc="-2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eme</a:t>
            </a:r>
            <a:r>
              <a:rPr sz="1200" spc="-10" dirty="0">
                <a:latin typeface="Calibri"/>
                <a:cs typeface="Calibri"/>
              </a:rPr>
              <a:t>nt</a:t>
            </a:r>
            <a:r>
              <a:rPr sz="1200" dirty="0">
                <a:latin typeface="Calibri"/>
                <a:cs typeface="Calibri"/>
              </a:rPr>
              <a:t>s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-10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r</a:t>
            </a:r>
            <a:r>
              <a:rPr sz="1200" spc="-5" dirty="0">
                <a:latin typeface="Calibri"/>
                <a:cs typeface="Calibri"/>
              </a:rPr>
              <a:t>u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-15" dirty="0">
                <a:latin typeface="Calibri"/>
                <a:cs typeface="Calibri"/>
              </a:rPr>
              <a:t>a</a:t>
            </a:r>
            <a:r>
              <a:rPr sz="1200" dirty="0">
                <a:latin typeface="Calibri"/>
                <a:cs typeface="Calibri"/>
              </a:rPr>
              <a:t>nd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c</a:t>
            </a:r>
            <a:r>
              <a:rPr sz="1200" dirty="0">
                <a:latin typeface="Calibri"/>
                <a:cs typeface="Calibri"/>
              </a:rPr>
              <a:t>or</a:t>
            </a:r>
            <a:r>
              <a:rPr sz="1200" spc="-15" dirty="0">
                <a:latin typeface="Calibri"/>
                <a:cs typeface="Calibri"/>
              </a:rPr>
              <a:t>r</a:t>
            </a:r>
            <a:r>
              <a:rPr sz="1200" dirty="0">
                <a:latin typeface="Calibri"/>
                <a:cs typeface="Calibri"/>
              </a:rPr>
              <a:t>ect</a:t>
            </a:r>
            <a:r>
              <a:rPr sz="1200" spc="6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o</a:t>
            </a:r>
            <a:r>
              <a:rPr sz="1200" spc="7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t</a:t>
            </a:r>
            <a:r>
              <a:rPr sz="1200" dirty="0">
                <a:latin typeface="Calibri"/>
                <a:cs typeface="Calibri"/>
              </a:rPr>
              <a:t>he</a:t>
            </a:r>
            <a:r>
              <a:rPr sz="1200" spc="7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</a:t>
            </a:r>
            <a:r>
              <a:rPr sz="1200" spc="-15" dirty="0">
                <a:latin typeface="Calibri"/>
                <a:cs typeface="Calibri"/>
              </a:rPr>
              <a:t>s</a:t>
            </a:r>
            <a:r>
              <a:rPr sz="1200" dirty="0">
                <a:latin typeface="Calibri"/>
                <a:cs typeface="Calibri"/>
              </a:rPr>
              <a:t>t</a:t>
            </a:r>
            <a:r>
              <a:rPr sz="1200" spc="8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o</a:t>
            </a:r>
            <a:r>
              <a:rPr sz="1200" dirty="0">
                <a:latin typeface="Calibri"/>
                <a:cs typeface="Calibri"/>
              </a:rPr>
              <a:t>f</a:t>
            </a:r>
            <a:r>
              <a:rPr sz="1200" spc="9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m</a:t>
            </a:r>
            <a:r>
              <a:rPr sz="1200" dirty="0">
                <a:latin typeface="Calibri"/>
                <a:cs typeface="Calibri"/>
              </a:rPr>
              <a:t>y</a:t>
            </a:r>
            <a:r>
              <a:rPr sz="1200" spc="-25" dirty="0">
                <a:latin typeface="Calibri"/>
                <a:cs typeface="Calibri"/>
              </a:rPr>
              <a:t>/</a:t>
            </a:r>
            <a:r>
              <a:rPr sz="1200" spc="-10" dirty="0">
                <a:latin typeface="Calibri"/>
                <a:cs typeface="Calibri"/>
              </a:rPr>
              <a:t>o</a:t>
            </a:r>
            <a:r>
              <a:rPr sz="1200" dirty="0">
                <a:latin typeface="Calibri"/>
                <a:cs typeface="Calibri"/>
              </a:rPr>
              <a:t>ur </a:t>
            </a:r>
            <a:r>
              <a:rPr sz="1200" spc="-10" dirty="0">
                <a:latin typeface="Calibri"/>
                <a:cs typeface="Calibri"/>
              </a:rPr>
              <a:t>k</a:t>
            </a:r>
            <a:r>
              <a:rPr sz="1200" dirty="0">
                <a:latin typeface="Calibri"/>
                <a:cs typeface="Calibri"/>
              </a:rPr>
              <a:t>n</a:t>
            </a:r>
            <a:r>
              <a:rPr sz="1200" spc="-10" dirty="0">
                <a:latin typeface="Calibri"/>
                <a:cs typeface="Calibri"/>
              </a:rPr>
              <a:t>ow</a:t>
            </a:r>
            <a:r>
              <a:rPr sz="1200" dirty="0">
                <a:latin typeface="Calibri"/>
                <a:cs typeface="Calibri"/>
              </a:rPr>
              <a:t>le</a:t>
            </a:r>
            <a:r>
              <a:rPr sz="1200" spc="5" dirty="0">
                <a:latin typeface="Calibri"/>
                <a:cs typeface="Calibri"/>
              </a:rPr>
              <a:t>d</a:t>
            </a:r>
            <a:r>
              <a:rPr sz="1200" spc="-15" dirty="0">
                <a:latin typeface="Calibri"/>
                <a:cs typeface="Calibri"/>
              </a:rPr>
              <a:t>g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a</a:t>
            </a:r>
            <a:r>
              <a:rPr sz="1200" spc="5" dirty="0">
                <a:latin typeface="Calibri"/>
                <a:cs typeface="Calibri"/>
              </a:rPr>
              <a:t>n</a:t>
            </a:r>
            <a:r>
              <a:rPr sz="1200" dirty="0">
                <a:latin typeface="Calibri"/>
                <a:cs typeface="Calibri"/>
              </a:rPr>
              <a:t>d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bel</a:t>
            </a:r>
            <a:r>
              <a:rPr sz="1200" spc="-10" dirty="0">
                <a:latin typeface="Calibri"/>
                <a:cs typeface="Calibri"/>
              </a:rPr>
              <a:t>ie</a:t>
            </a:r>
            <a:r>
              <a:rPr sz="1200" spc="-80" dirty="0">
                <a:latin typeface="Calibri"/>
                <a:cs typeface="Calibri"/>
              </a:rPr>
              <a:t>f</a:t>
            </a:r>
            <a:r>
              <a:rPr sz="1200" dirty="0">
                <a:latin typeface="Calibri"/>
                <a:cs typeface="Calibri"/>
              </a:rPr>
              <a:t>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21" y="7336921"/>
            <a:ext cx="2430145" cy="15728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Calibri"/>
                <a:cs typeface="Calibri"/>
              </a:rPr>
              <a:t>N</a:t>
            </a:r>
            <a:r>
              <a:rPr sz="1200" b="1" spc="-5" dirty="0">
                <a:latin typeface="Calibri"/>
                <a:cs typeface="Calibri"/>
              </a:rPr>
              <a:t>am</a:t>
            </a:r>
            <a:r>
              <a:rPr sz="1200" b="1" dirty="0">
                <a:latin typeface="Calibri"/>
                <a:cs typeface="Calibri"/>
              </a:rPr>
              <a:t>e of</a:t>
            </a:r>
            <a:r>
              <a:rPr sz="1200" b="1" spc="10" dirty="0">
                <a:latin typeface="Calibri"/>
                <a:cs typeface="Calibri"/>
              </a:rPr>
              <a:t> </a:t>
            </a:r>
            <a:r>
              <a:rPr sz="1200" b="1" spc="-10" dirty="0">
                <a:latin typeface="Calibri"/>
                <a:cs typeface="Calibri"/>
              </a:rPr>
              <a:t>Ch</a:t>
            </a:r>
            <a:r>
              <a:rPr sz="1200" b="1" spc="-5" dirty="0">
                <a:latin typeface="Calibri"/>
                <a:cs typeface="Calibri"/>
              </a:rPr>
              <a:t>a</a:t>
            </a:r>
            <a:r>
              <a:rPr sz="1200" b="1" dirty="0">
                <a:latin typeface="Calibri"/>
                <a:cs typeface="Calibri"/>
              </a:rPr>
              <a:t>nn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dirty="0">
                <a:latin typeface="Calibri"/>
                <a:cs typeface="Calibri"/>
              </a:rPr>
              <a:t>l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b="1" spc="-30" dirty="0">
                <a:latin typeface="Calibri"/>
                <a:cs typeface="Calibri"/>
              </a:rPr>
              <a:t>P</a:t>
            </a:r>
            <a:r>
              <a:rPr sz="1200" b="1" spc="-5" dirty="0">
                <a:latin typeface="Calibri"/>
                <a:cs typeface="Calibri"/>
              </a:rPr>
              <a:t>a</a:t>
            </a:r>
            <a:r>
              <a:rPr sz="1200" b="1" dirty="0">
                <a:latin typeface="Calibri"/>
                <a:cs typeface="Calibri"/>
              </a:rPr>
              <a:t>rt</a:t>
            </a:r>
            <a:r>
              <a:rPr sz="1200" b="1" spc="5" dirty="0">
                <a:latin typeface="Calibri"/>
                <a:cs typeface="Calibri"/>
              </a:rPr>
              <a:t>n</a:t>
            </a:r>
            <a:r>
              <a:rPr sz="1200" b="1" spc="-20" dirty="0">
                <a:latin typeface="Calibri"/>
                <a:cs typeface="Calibri"/>
              </a:rPr>
              <a:t>e</a:t>
            </a:r>
            <a:r>
              <a:rPr sz="1200" b="1" dirty="0">
                <a:latin typeface="Calibri"/>
                <a:cs typeface="Calibri"/>
              </a:rPr>
              <a:t>r</a:t>
            </a:r>
            <a:r>
              <a:rPr sz="1200" b="1" spc="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&amp;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CP C</a:t>
            </a:r>
            <a:r>
              <a:rPr sz="1200" b="1" spc="-10" dirty="0">
                <a:latin typeface="Calibri"/>
                <a:cs typeface="Calibri"/>
              </a:rPr>
              <a:t>od</a:t>
            </a:r>
            <a:r>
              <a:rPr sz="1200" b="1" spc="10" dirty="0">
                <a:latin typeface="Calibri"/>
                <a:cs typeface="Calibri"/>
              </a:rPr>
              <a:t>e</a:t>
            </a:r>
            <a:r>
              <a:rPr sz="1200" b="1" dirty="0">
                <a:latin typeface="Calibri"/>
                <a:cs typeface="Calibri"/>
              </a:rPr>
              <a:t>:</a:t>
            </a:r>
            <a:r>
              <a:rPr sz="1200" b="1" spc="10" dirty="0">
                <a:latin typeface="Calibri"/>
                <a:cs typeface="Calibri"/>
              </a:rPr>
              <a:t> </a:t>
            </a:r>
            <a:r>
              <a:rPr sz="1200" b="1" u="sng" dirty="0">
                <a:latin typeface="Calibri"/>
                <a:cs typeface="Calibri"/>
              </a:rPr>
              <a:t> 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Times New Roman"/>
              <a:cs typeface="Times New Roman"/>
            </a:endParaRPr>
          </a:p>
          <a:p>
            <a:pPr marL="12700" marR="1696720">
              <a:lnSpc>
                <a:spcPct val="117900"/>
              </a:lnSpc>
            </a:pPr>
            <a:r>
              <a:rPr sz="1200" b="1" dirty="0">
                <a:latin typeface="Calibri"/>
                <a:cs typeface="Calibri"/>
              </a:rPr>
              <a:t>Sign</a:t>
            </a:r>
            <a:r>
              <a:rPr sz="1200" b="1" spc="-20" dirty="0">
                <a:latin typeface="Calibri"/>
                <a:cs typeface="Calibri"/>
              </a:rPr>
              <a:t>a</a:t>
            </a:r>
            <a:r>
              <a:rPr sz="1200" b="1" spc="-5" dirty="0">
                <a:latin typeface="Calibri"/>
                <a:cs typeface="Calibri"/>
              </a:rPr>
              <a:t>tu</a:t>
            </a:r>
            <a:r>
              <a:rPr sz="1200" b="1" spc="-20" dirty="0">
                <a:latin typeface="Calibri"/>
                <a:cs typeface="Calibri"/>
              </a:rPr>
              <a:t>r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dirty="0">
                <a:latin typeface="Calibri"/>
                <a:cs typeface="Calibri"/>
              </a:rPr>
              <a:t>:</a:t>
            </a:r>
            <a:r>
              <a:rPr sz="1200" b="1" spc="10" dirty="0">
                <a:latin typeface="Calibri"/>
                <a:cs typeface="Calibri"/>
              </a:rPr>
              <a:t> </a:t>
            </a:r>
            <a:r>
              <a:rPr sz="1200" b="1" u="sng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 D</a:t>
            </a:r>
            <a:r>
              <a:rPr sz="1200" b="1" spc="-20" dirty="0">
                <a:latin typeface="Calibri"/>
                <a:cs typeface="Calibri"/>
              </a:rPr>
              <a:t>a</a:t>
            </a:r>
            <a:r>
              <a:rPr sz="1200" b="1" spc="-25" dirty="0">
                <a:latin typeface="Calibri"/>
                <a:cs typeface="Calibri"/>
              </a:rPr>
              <a:t>t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dirty="0">
                <a:latin typeface="Calibri"/>
                <a:cs typeface="Calibri"/>
              </a:rPr>
              <a:t>:</a:t>
            </a:r>
            <a:r>
              <a:rPr sz="1200" b="1" spc="5" dirty="0">
                <a:latin typeface="Calibri"/>
                <a:cs typeface="Calibri"/>
              </a:rPr>
              <a:t> </a:t>
            </a:r>
            <a:r>
              <a:rPr sz="1200" b="1" u="sng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 Place: </a:t>
            </a:r>
            <a:r>
              <a:rPr sz="1200" b="1" u="heavy" dirty="0">
                <a:latin typeface="Calibri"/>
                <a:cs typeface="Calibri"/>
              </a:rPr>
              <a:t> </a:t>
            </a:r>
            <a:endParaRPr sz="1200">
              <a:latin typeface="Calibri"/>
              <a:cs typeface="Calibri"/>
            </a:endParaRPr>
          </a:p>
          <a:p>
            <a:pPr marL="12700" marR="999490">
              <a:lnSpc>
                <a:spcPts val="1700"/>
              </a:lnSpc>
              <a:spcBef>
                <a:spcPts val="90"/>
              </a:spcBef>
            </a:pPr>
            <a:r>
              <a:rPr sz="1200" b="1" dirty="0">
                <a:latin typeface="Calibri"/>
                <a:cs typeface="Calibri"/>
              </a:rPr>
              <a:t>Co</a:t>
            </a:r>
            <a:r>
              <a:rPr sz="1200" b="1" spc="-10" dirty="0">
                <a:latin typeface="Calibri"/>
                <a:cs typeface="Calibri"/>
              </a:rPr>
              <a:t>nt</a:t>
            </a:r>
            <a:r>
              <a:rPr sz="1200" b="1" spc="-5" dirty="0">
                <a:latin typeface="Calibri"/>
                <a:cs typeface="Calibri"/>
              </a:rPr>
              <a:t>a</a:t>
            </a:r>
            <a:r>
              <a:rPr sz="1200" b="1" dirty="0">
                <a:latin typeface="Calibri"/>
                <a:cs typeface="Calibri"/>
              </a:rPr>
              <a:t>ct</a:t>
            </a:r>
            <a:r>
              <a:rPr sz="1200" b="1" spc="5" dirty="0">
                <a:latin typeface="Calibri"/>
                <a:cs typeface="Calibri"/>
              </a:rPr>
              <a:t> </a:t>
            </a:r>
            <a:r>
              <a:rPr sz="1200" b="1" spc="-15" dirty="0">
                <a:latin typeface="Calibri"/>
                <a:cs typeface="Calibri"/>
              </a:rPr>
              <a:t>D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spc="-10" dirty="0">
                <a:latin typeface="Calibri"/>
                <a:cs typeface="Calibri"/>
              </a:rPr>
              <a:t>t</a:t>
            </a:r>
            <a:r>
              <a:rPr sz="1200" b="1" spc="-5" dirty="0">
                <a:latin typeface="Calibri"/>
                <a:cs typeface="Calibri"/>
              </a:rPr>
              <a:t>a</a:t>
            </a:r>
            <a:r>
              <a:rPr sz="1200" b="1" dirty="0">
                <a:latin typeface="Calibri"/>
                <a:cs typeface="Calibri"/>
              </a:rPr>
              <a:t>i</a:t>
            </a:r>
            <a:r>
              <a:rPr sz="1200" b="1" spc="-10" dirty="0">
                <a:latin typeface="Calibri"/>
                <a:cs typeface="Calibri"/>
              </a:rPr>
              <a:t>l</a:t>
            </a:r>
            <a:r>
              <a:rPr sz="1200" b="1" dirty="0">
                <a:latin typeface="Calibri"/>
                <a:cs typeface="Calibri"/>
              </a:rPr>
              <a:t>s</a:t>
            </a:r>
            <a:r>
              <a:rPr sz="1200" b="1" spc="10" dirty="0">
                <a:latin typeface="Calibri"/>
                <a:cs typeface="Calibri"/>
              </a:rPr>
              <a:t>:</a:t>
            </a:r>
            <a:r>
              <a:rPr sz="1200" b="1" u="sng" dirty="0">
                <a:latin typeface="Calibri"/>
                <a:cs typeface="Calibri"/>
              </a:rPr>
              <a:t> </a:t>
            </a:r>
            <a:r>
              <a:rPr sz="1200" b="1" dirty="0">
                <a:latin typeface="Calibri"/>
                <a:cs typeface="Calibri"/>
              </a:rPr>
              <a:t> Consi</a:t>
            </a:r>
            <a:r>
              <a:rPr sz="1200" b="1" spc="-5" dirty="0">
                <a:latin typeface="Calibri"/>
                <a:cs typeface="Calibri"/>
              </a:rPr>
              <a:t>g</a:t>
            </a:r>
            <a:r>
              <a:rPr sz="1200" b="1" dirty="0">
                <a:latin typeface="Calibri"/>
                <a:cs typeface="Calibri"/>
              </a:rPr>
              <a:t>n</a:t>
            </a:r>
            <a:r>
              <a:rPr sz="1200" b="1" spc="-5" dirty="0">
                <a:latin typeface="Calibri"/>
                <a:cs typeface="Calibri"/>
              </a:rPr>
              <a:t>me</a:t>
            </a:r>
            <a:r>
              <a:rPr sz="1200" b="1" spc="-10" dirty="0">
                <a:latin typeface="Calibri"/>
                <a:cs typeface="Calibri"/>
              </a:rPr>
              <a:t>n</a:t>
            </a:r>
            <a:r>
              <a:rPr sz="1200" b="1" dirty="0">
                <a:latin typeface="Calibri"/>
                <a:cs typeface="Calibri"/>
              </a:rPr>
              <a:t>t</a:t>
            </a:r>
            <a:r>
              <a:rPr sz="1200" b="1" spc="5" dirty="0">
                <a:latin typeface="Calibri"/>
                <a:cs typeface="Calibri"/>
              </a:rPr>
              <a:t> </a:t>
            </a:r>
            <a:r>
              <a:rPr sz="1200" b="1" spc="-15" dirty="0">
                <a:latin typeface="Calibri"/>
                <a:cs typeface="Calibri"/>
              </a:rPr>
              <a:t>D</a:t>
            </a:r>
            <a:r>
              <a:rPr sz="1200" b="1" spc="-5" dirty="0">
                <a:latin typeface="Calibri"/>
                <a:cs typeface="Calibri"/>
              </a:rPr>
              <a:t>e</a:t>
            </a:r>
            <a:r>
              <a:rPr sz="1200" b="1" spc="-10" dirty="0">
                <a:latin typeface="Calibri"/>
                <a:cs typeface="Calibri"/>
              </a:rPr>
              <a:t>t</a:t>
            </a:r>
            <a:r>
              <a:rPr sz="1200" b="1" spc="-5" dirty="0">
                <a:latin typeface="Calibri"/>
                <a:cs typeface="Calibri"/>
              </a:rPr>
              <a:t>a</a:t>
            </a:r>
            <a:r>
              <a:rPr sz="1200" b="1" dirty="0">
                <a:latin typeface="Calibri"/>
                <a:cs typeface="Calibri"/>
              </a:rPr>
              <a:t>i</a:t>
            </a:r>
            <a:r>
              <a:rPr sz="1200" b="1" spc="-10" dirty="0">
                <a:latin typeface="Calibri"/>
                <a:cs typeface="Calibri"/>
              </a:rPr>
              <a:t>l</a:t>
            </a:r>
            <a:r>
              <a:rPr sz="1200" b="1" dirty="0">
                <a:latin typeface="Calibri"/>
                <a:cs typeface="Calibri"/>
              </a:rPr>
              <a:t>s:</a:t>
            </a:r>
            <a:r>
              <a:rPr sz="1200" b="1" spc="-5" dirty="0">
                <a:latin typeface="Calibri"/>
                <a:cs typeface="Calibri"/>
              </a:rPr>
              <a:t> </a:t>
            </a:r>
            <a:r>
              <a:rPr sz="1200" b="1" u="heavy" dirty="0">
                <a:latin typeface="Calibri"/>
                <a:cs typeface="Calibri"/>
              </a:rPr>
              <a:t> 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310</Words>
  <Application>Microsoft Office PowerPoint</Application>
  <PresentationFormat>Benutzerdefiniert</PresentationFormat>
  <Paragraphs>16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Online2PDF.com</dc:creator>
  <cp:lastModifiedBy>Online2PDF.com</cp:lastModifiedBy>
  <cp:revision>1</cp:revision>
  <dcterms:created xsi:type="dcterms:W3CDTF">2025-09-20T10:30:58Z</dcterms:created>
  <dcterms:modified xsi:type="dcterms:W3CDTF">2025-09-20T08:31:01Z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2025-09-20T00:00:00Z</vt:filetime>
  </property>
  <property fmtid="{D5CDD505-2E9C-101B-9397-08002B2CF9AE}" pid="3" name="LastSaved">
    <vt:filetime>2025-09-20T00:00:00Z</vt:filetime>
  </property>
</Properties>
</file>