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>
        <p:scale>
          <a:sx n="100" d="100"/>
          <a:sy n="100" d="100"/>
        </p:scale>
        <p:origin x="-46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DDD22-63BE-440C-B466-B592EE83776B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C3AE4-4B5B-473E-B079-A24026D78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C3AE4-4B5B-473E-B079-A24026D78A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547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B.A Complaint Registration </a:t>
            </a:r>
            <a:b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Guidelines</a:t>
            </a:r>
            <a:endParaRPr lang="en-US" sz="6000" dirty="0"/>
          </a:p>
        </p:txBody>
      </p:sp>
      <p:pic>
        <p:nvPicPr>
          <p:cNvPr id="3074" name="Picture 2" descr="http://ba.trackon.in/Images/track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38421"/>
            <a:ext cx="4495800" cy="1223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9"/>
          <p:cNvSpPr/>
          <p:nvPr/>
        </p:nvSpPr>
        <p:spPr>
          <a:xfrm>
            <a:off x="3429000" y="914400"/>
            <a:ext cx="533400" cy="114300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81400" cy="146304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Use the First </a:t>
            </a:r>
            <a:b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Complaint Request Form  ?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05200" cy="54229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sz="1600" b="1" dirty="0" smtClean="0"/>
              <a:t> Given Six Types Of Complaint Category . </a:t>
            </a:r>
            <a:endParaRPr lang="en-US" sz="1600" b="1" dirty="0" smtClean="0"/>
          </a:p>
          <a:p>
            <a:pPr marL="342900" indent="-342900"/>
            <a:r>
              <a:rPr lang="en-US" sz="1600" b="1" dirty="0" smtClean="0"/>
              <a:t>   Like :- </a:t>
            </a:r>
            <a:r>
              <a:rPr lang="en-US" sz="1600" b="1" dirty="0" smtClean="0"/>
              <a:t>1.Undelivered ,2.DRS </a:t>
            </a:r>
            <a:r>
              <a:rPr lang="en-US" sz="1600" b="1" dirty="0" smtClean="0"/>
              <a:t>Required </a:t>
            </a:r>
            <a:r>
              <a:rPr lang="en-US" sz="1600" b="1" dirty="0" smtClean="0"/>
              <a:t>,3.Misroute ,4.short </a:t>
            </a:r>
            <a:r>
              <a:rPr lang="en-US" sz="1600" b="1" dirty="0" smtClean="0"/>
              <a:t>material </a:t>
            </a:r>
            <a:r>
              <a:rPr lang="en-US" sz="1600" b="1" dirty="0" smtClean="0"/>
              <a:t>,5.Short </a:t>
            </a:r>
            <a:r>
              <a:rPr lang="en-US" sz="1600" b="1" dirty="0" smtClean="0"/>
              <a:t>Piece </a:t>
            </a:r>
            <a:r>
              <a:rPr lang="en-US" sz="1600" b="1" dirty="0" smtClean="0"/>
              <a:t>,6.Damage .</a:t>
            </a:r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/>
              <a:t>2</a:t>
            </a:r>
            <a:r>
              <a:rPr lang="en-US" sz="1600" b="1" dirty="0" smtClean="0"/>
              <a:t>.   </a:t>
            </a:r>
            <a:r>
              <a:rPr lang="en-US" sz="1600" b="1" dirty="0" smtClean="0"/>
              <a:t>Fill up the  Form To Register the Complaint ,</a:t>
            </a:r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/>
              <a:t>Like </a:t>
            </a:r>
            <a:r>
              <a:rPr lang="en-US" sz="1600" b="1" dirty="0" smtClean="0"/>
              <a:t>:-</a:t>
            </a:r>
            <a:r>
              <a:rPr lang="en-US" sz="1600" b="1" dirty="0" smtClean="0"/>
              <a:t>First </a:t>
            </a:r>
            <a:r>
              <a:rPr lang="en-US" sz="1600" b="1" dirty="0" smtClean="0"/>
              <a:t>Side Shown , Complainer Details (( </a:t>
            </a:r>
            <a:r>
              <a:rPr lang="en-US" sz="1600" b="1" dirty="0" smtClean="0"/>
              <a:t>Who’s Registering the complaint ))  </a:t>
            </a:r>
            <a:endParaRPr lang="en-US" sz="1600" b="1" dirty="0" smtClean="0"/>
          </a:p>
          <a:p>
            <a:pPr marL="342900" indent="-342900"/>
            <a:r>
              <a:rPr lang="en-US" sz="1600" b="1" dirty="0" smtClean="0"/>
              <a:t>    </a:t>
            </a:r>
          </a:p>
          <a:p>
            <a:pPr marL="342900" indent="-342900"/>
            <a:r>
              <a:rPr lang="en-US" sz="1600" b="1" dirty="0" smtClean="0"/>
              <a:t>       </a:t>
            </a:r>
            <a:r>
              <a:rPr lang="en-US" sz="1600" b="1" dirty="0" smtClean="0"/>
              <a:t>Second S</a:t>
            </a:r>
            <a:r>
              <a:rPr lang="en-US" sz="1600" b="1" dirty="0" smtClean="0"/>
              <a:t>ide  Shown </a:t>
            </a:r>
            <a:r>
              <a:rPr lang="en-US" sz="1600" b="1" dirty="0" smtClean="0"/>
              <a:t>,Receiver Details like </a:t>
            </a:r>
            <a:r>
              <a:rPr lang="en-US" sz="1600" b="1" dirty="0" smtClean="0"/>
              <a:t>Receiver </a:t>
            </a:r>
            <a:r>
              <a:rPr lang="en-US" sz="1600" b="1" dirty="0" smtClean="0"/>
              <a:t>N</a:t>
            </a:r>
            <a:r>
              <a:rPr lang="en-US" sz="1600" b="1" dirty="0" smtClean="0"/>
              <a:t>ame </a:t>
            </a:r>
            <a:r>
              <a:rPr lang="en-US" sz="1600" b="1" dirty="0" smtClean="0"/>
              <a:t>and </a:t>
            </a:r>
            <a:r>
              <a:rPr lang="en-US" sz="1600" b="1" dirty="0" smtClean="0"/>
              <a:t>A</a:t>
            </a:r>
            <a:r>
              <a:rPr lang="en-US" sz="1600" b="1" dirty="0" smtClean="0"/>
              <a:t>ddress </a:t>
            </a:r>
            <a:r>
              <a:rPr lang="en-US" sz="1600" b="1" dirty="0" smtClean="0"/>
              <a:t>, </a:t>
            </a:r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/>
              <a:t>        Given Remark Option If want to  give some more information </a:t>
            </a:r>
          </a:p>
          <a:p>
            <a:pPr marL="342900" indent="-342900"/>
            <a:r>
              <a:rPr lang="en-US" sz="1600" b="1" dirty="0" smtClean="0"/>
              <a:t> </a:t>
            </a:r>
            <a:r>
              <a:rPr lang="en-US" sz="1600" b="1" dirty="0" err="1" smtClean="0"/>
              <a:t>Spl</a:t>
            </a:r>
            <a:r>
              <a:rPr lang="en-US" sz="1600" b="1" dirty="0" err="1" smtClean="0"/>
              <a:t>.Note</a:t>
            </a:r>
            <a:r>
              <a:rPr lang="en-US" sz="1600" b="1" dirty="0" smtClean="0"/>
              <a:t> -</a:t>
            </a:r>
            <a:r>
              <a:rPr lang="en-US" sz="1600" b="1" dirty="0" smtClean="0"/>
              <a:t> </a:t>
            </a:r>
            <a:r>
              <a:rPr lang="en-US" sz="1600" b="1" dirty="0" smtClean="0"/>
              <a:t>A</a:t>
            </a:r>
            <a:r>
              <a:rPr lang="en-US" sz="1600" b="1" dirty="0" smtClean="0"/>
              <a:t>ll the Red doted filed are </a:t>
            </a:r>
            <a:r>
              <a:rPr lang="en-US" b="1" dirty="0" smtClean="0"/>
              <a:t>Mandatory to Fill</a:t>
            </a:r>
            <a:r>
              <a:rPr lang="en-US" b="1" dirty="0" smtClean="0"/>
              <a:t> </a:t>
            </a:r>
            <a:r>
              <a:rPr lang="en-US" sz="1600" b="1" dirty="0" smtClean="0"/>
              <a:t>.</a:t>
            </a:r>
            <a:endParaRPr lang="en-US" sz="1600" b="1" dirty="0" smtClean="0"/>
          </a:p>
          <a:p>
            <a:pPr marL="342900" indent="-342900"/>
            <a:r>
              <a:rPr lang="en-US" sz="1600" b="1" dirty="0" smtClean="0"/>
              <a:t>After Fill up </a:t>
            </a:r>
            <a:r>
              <a:rPr lang="en-US" sz="1600" b="1" dirty="0" smtClean="0"/>
              <a:t>These Details </a:t>
            </a:r>
            <a:r>
              <a:rPr lang="en-US" sz="1600" b="1" dirty="0" smtClean="0"/>
              <a:t> When Click on submit The </a:t>
            </a:r>
            <a:r>
              <a:rPr lang="en-US" sz="1600" b="1" dirty="0" smtClean="0"/>
              <a:t>Complaint Number Will be shown on </a:t>
            </a:r>
            <a:r>
              <a:rPr lang="en-US" sz="1600" b="1" dirty="0" smtClean="0"/>
              <a:t>screen </a:t>
            </a:r>
            <a:r>
              <a:rPr lang="en-US" sz="1600" b="1" dirty="0" smtClean="0"/>
              <a:t>and </a:t>
            </a:r>
            <a:r>
              <a:rPr lang="en-US" sz="1600" b="1" dirty="0" smtClean="0"/>
              <a:t>The Same Complaint Number Will Receive On the Complainer Mobile </a:t>
            </a:r>
            <a:r>
              <a:rPr lang="en-US" sz="1600" b="1" dirty="0" smtClean="0"/>
              <a:t>through </a:t>
            </a:r>
            <a:r>
              <a:rPr lang="en-US" sz="1600" b="1" dirty="0" smtClean="0"/>
              <a:t>the </a:t>
            </a:r>
            <a:r>
              <a:rPr lang="en-US" sz="1600" b="1" dirty="0" smtClean="0"/>
              <a:t>SMS. </a:t>
            </a:r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/>
              <a:t>3</a:t>
            </a:r>
            <a:r>
              <a:rPr lang="en-US" sz="1600" b="1" dirty="0" smtClean="0"/>
              <a:t>.    </a:t>
            </a:r>
            <a:r>
              <a:rPr lang="en-US" sz="1600" b="1" dirty="0" smtClean="0"/>
              <a:t>If Select </a:t>
            </a:r>
            <a:r>
              <a:rPr lang="en-US" sz="1600" b="1" dirty="0" smtClean="0"/>
              <a:t>complaint </a:t>
            </a:r>
            <a:r>
              <a:rPr lang="en-US" sz="1600" b="1" dirty="0" smtClean="0"/>
              <a:t>category </a:t>
            </a:r>
            <a:r>
              <a:rPr lang="en-US" sz="1600" b="1" dirty="0" smtClean="0"/>
              <a:t>(( DRS </a:t>
            </a:r>
            <a:r>
              <a:rPr lang="en-US" sz="1600" b="1" dirty="0" smtClean="0"/>
              <a:t>Required , short material , Damage </a:t>
            </a:r>
            <a:r>
              <a:rPr lang="en-US" sz="1600" b="1" dirty="0" smtClean="0"/>
              <a:t>)). </a:t>
            </a:r>
            <a:r>
              <a:rPr lang="en-US" sz="1600" b="1" dirty="0" smtClean="0"/>
              <a:t>EMAIL –I.D mandatory .</a:t>
            </a:r>
          </a:p>
          <a:p>
            <a:pPr marL="342900" indent="-342900"/>
            <a:endParaRPr lang="en-US" sz="1600" b="1" dirty="0" smtClean="0"/>
          </a:p>
          <a:p>
            <a:pPr marL="342900" indent="-342900"/>
            <a:endParaRPr lang="en-US" sz="1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95400"/>
            <a:ext cx="5791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05200" y="0"/>
            <a:ext cx="56388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Complaint Request Form</a:t>
            </a:r>
            <a:endParaRPr lang="en-US" sz="32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</a:t>
            </a:r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 Change Address complaint Form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05200" cy="54229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1. </a:t>
            </a:r>
            <a:r>
              <a:rPr lang="en-US" sz="1600" b="1" dirty="0" smtClean="0"/>
              <a:t>C</a:t>
            </a:r>
            <a:r>
              <a:rPr lang="en-US" sz="1600" b="1" dirty="0" smtClean="0"/>
              <a:t>hange </a:t>
            </a:r>
            <a:r>
              <a:rPr lang="en-US" sz="1600" b="1" dirty="0" smtClean="0"/>
              <a:t>A</a:t>
            </a:r>
            <a:r>
              <a:rPr lang="en-US" sz="1600" b="1" dirty="0" smtClean="0"/>
              <a:t>ddress </a:t>
            </a:r>
            <a:r>
              <a:rPr lang="en-US" sz="1600" b="1" dirty="0" smtClean="0"/>
              <a:t>Request Form .</a:t>
            </a:r>
            <a:endParaRPr lang="en-US" sz="1600" b="1" dirty="0" smtClean="0"/>
          </a:p>
          <a:p>
            <a:r>
              <a:rPr lang="en-US" sz="1600" b="1" dirty="0" smtClean="0"/>
              <a:t>2.Upper Side Consignment Number and </a:t>
            </a:r>
            <a:r>
              <a:rPr lang="en-US" sz="1600" b="1" dirty="0" smtClean="0"/>
              <a:t>Complainer details Required 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3.First Side </a:t>
            </a:r>
            <a:r>
              <a:rPr lang="en-US" sz="1600" b="1" dirty="0" smtClean="0"/>
              <a:t>Old </a:t>
            </a:r>
            <a:r>
              <a:rPr lang="en-US" sz="1600" b="1" dirty="0" smtClean="0"/>
              <a:t>address </a:t>
            </a:r>
            <a:r>
              <a:rPr lang="en-US" sz="1600" b="1" dirty="0" smtClean="0"/>
              <a:t>details Required and Second </a:t>
            </a:r>
            <a:r>
              <a:rPr lang="en-US" sz="1600" b="1" dirty="0" smtClean="0"/>
              <a:t>Side </a:t>
            </a:r>
            <a:r>
              <a:rPr lang="en-US" sz="1600" b="1" dirty="0" smtClean="0"/>
              <a:t>New </a:t>
            </a:r>
            <a:r>
              <a:rPr lang="en-US" sz="1600" b="1" dirty="0" smtClean="0"/>
              <a:t>address details </a:t>
            </a:r>
            <a:r>
              <a:rPr lang="en-US" sz="1600" b="1" dirty="0" smtClean="0"/>
              <a:t>Required .</a:t>
            </a:r>
            <a:r>
              <a:rPr lang="en-US" sz="1600" b="1" dirty="0" smtClean="0"/>
              <a:t> 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Instruction :- </a:t>
            </a:r>
            <a:r>
              <a:rPr lang="en-US" sz="1600" b="1" dirty="0" smtClean="0"/>
              <a:t>If the  Consignment is Non-</a:t>
            </a:r>
            <a:r>
              <a:rPr lang="en-US" sz="1600" b="1" dirty="0" err="1" smtClean="0"/>
              <a:t>dox</a:t>
            </a:r>
            <a:r>
              <a:rPr lang="en-US" sz="1600" b="1" dirty="0" smtClean="0"/>
              <a:t> and </a:t>
            </a:r>
            <a:r>
              <a:rPr lang="en-US" sz="1600" b="1" dirty="0" smtClean="0"/>
              <a:t>Want to </a:t>
            </a:r>
            <a:r>
              <a:rPr lang="en-US" sz="1600" b="1" dirty="0" smtClean="0"/>
              <a:t>change </a:t>
            </a:r>
            <a:r>
              <a:rPr lang="en-US" sz="1600" b="1" dirty="0" smtClean="0"/>
              <a:t>address </a:t>
            </a:r>
            <a:r>
              <a:rPr lang="en-US" sz="1600" b="1" dirty="0" smtClean="0"/>
              <a:t>It will be Chargeable and the Same Instruction will be shown on the Screen when Registering the Change Address Complaint .</a:t>
            </a:r>
            <a:endParaRPr lang="en-US" sz="1600" b="1" dirty="0" smtClean="0"/>
          </a:p>
          <a:p>
            <a:endParaRPr lang="en-US" sz="1600" b="1" dirty="0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0"/>
            <a:ext cx="56388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Change Address Form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use the Hold Complaint Form </a:t>
            </a:r>
            <a:endParaRPr lang="en-US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71600"/>
            <a:ext cx="3465513" cy="54864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/>
              <a:t>Form</a:t>
            </a:r>
            <a:r>
              <a:rPr lang="en-US" sz="1600" b="1" dirty="0" smtClean="0"/>
              <a:t> </a:t>
            </a:r>
            <a:r>
              <a:rPr lang="en-US" sz="1600" b="1" dirty="0" smtClean="0"/>
              <a:t>for Hold /Resend /RTO . First Form for </a:t>
            </a:r>
            <a:r>
              <a:rPr lang="en-US" sz="1600" b="1" dirty="0" smtClean="0"/>
              <a:t>Hold.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Upper Side Consignment Number and Complainer details </a:t>
            </a:r>
            <a:r>
              <a:rPr lang="en-US" sz="1600" b="1" dirty="0" smtClean="0"/>
              <a:t>Required . </a:t>
            </a:r>
            <a:endParaRPr lang="en-US" sz="1600" b="1" dirty="0" smtClean="0"/>
          </a:p>
          <a:p>
            <a:pPr marL="342900" indent="-342900">
              <a:buAutoNum type="arabicPeriod" startAt="3"/>
            </a:pPr>
            <a:r>
              <a:rPr lang="en-US" sz="1600" b="1" dirty="0" smtClean="0"/>
              <a:t>Fill up the </a:t>
            </a:r>
            <a:r>
              <a:rPr lang="en-US" sz="1600" b="1" dirty="0" smtClean="0"/>
              <a:t>Receiver details </a:t>
            </a:r>
            <a:r>
              <a:rPr lang="en-US" sz="1600" b="1" dirty="0" smtClean="0"/>
              <a:t>.</a:t>
            </a:r>
          </a:p>
          <a:p>
            <a:pPr marL="342900" indent="-342900">
              <a:buAutoNum type="arabicPeriod" startAt="3"/>
            </a:pPr>
            <a:r>
              <a:rPr lang="en-US" sz="1600" b="1" dirty="0" smtClean="0"/>
              <a:t>Select the Drop Down of Reason For Hold .</a:t>
            </a:r>
            <a:endParaRPr lang="en-US" sz="1600" b="1" dirty="0" smtClean="0"/>
          </a:p>
          <a:p>
            <a:pPr marL="342900" indent="-342900"/>
            <a:r>
              <a:rPr lang="en-US" sz="1600" b="1" dirty="0" smtClean="0"/>
              <a:t>5.   Select the Hold Date .</a:t>
            </a:r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 : -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Can Select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Hold Date Till One Week From The Date Of Complaint .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7800"/>
            <a:ext cx="563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0"/>
            <a:ext cx="5638800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HOLD / RESEND / RTO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use the Resend complaint Form </a:t>
            </a:r>
            <a:endParaRPr lang="en-US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0"/>
            <a:ext cx="3505200" cy="51816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/>
              <a:t>Form </a:t>
            </a:r>
            <a:r>
              <a:rPr lang="en-US" sz="1600" b="1" dirty="0" smtClean="0"/>
              <a:t>for </a:t>
            </a:r>
            <a:r>
              <a:rPr lang="en-US" sz="1600" b="1" dirty="0" smtClean="0"/>
              <a:t>Resend </a:t>
            </a:r>
            <a:r>
              <a:rPr lang="en-US" sz="1600" b="1" dirty="0" smtClean="0"/>
              <a:t>.</a:t>
            </a:r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sz="1600" b="1" dirty="0" smtClean="0"/>
              <a:t>Upper </a:t>
            </a:r>
            <a:r>
              <a:rPr lang="en-US" sz="1600" b="1" dirty="0" smtClean="0"/>
              <a:t>Side Consignment Number and Complainer details Required . </a:t>
            </a:r>
          </a:p>
          <a:p>
            <a:pPr marL="342900" indent="-342900">
              <a:buAutoNum type="arabicPeriod" startAt="3"/>
            </a:pPr>
            <a:r>
              <a:rPr lang="en-US" sz="1600" b="1" dirty="0" smtClean="0"/>
              <a:t>Down Side Shown Consignment Details and Receiver </a:t>
            </a:r>
            <a:r>
              <a:rPr lang="en-US" sz="1600" b="1" dirty="0" smtClean="0"/>
              <a:t>details </a:t>
            </a:r>
            <a:r>
              <a:rPr lang="en-US" sz="1600" b="1" dirty="0" smtClean="0"/>
              <a:t>.</a:t>
            </a:r>
            <a:endParaRPr lang="en-US" sz="1600" b="1" dirty="0" smtClean="0"/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 :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en-US" sz="1600" b="1" dirty="0" smtClean="0"/>
              <a:t>If </a:t>
            </a:r>
            <a:r>
              <a:rPr lang="en-US" sz="1600" b="1" dirty="0" smtClean="0"/>
              <a:t>Want to Resend the</a:t>
            </a:r>
            <a:r>
              <a:rPr lang="en-US" sz="1600" b="1" dirty="0" smtClean="0"/>
              <a:t> </a:t>
            </a:r>
            <a:r>
              <a:rPr lang="en-US" sz="1600" b="1" dirty="0" smtClean="0"/>
              <a:t>Consignment </a:t>
            </a:r>
            <a:r>
              <a:rPr lang="en-US" sz="1600" b="1" dirty="0" smtClean="0"/>
              <a:t>It will be Chargeable</a:t>
            </a:r>
            <a:r>
              <a:rPr lang="en-US" sz="1600" b="1" dirty="0" smtClean="0"/>
              <a:t> </a:t>
            </a:r>
            <a:r>
              <a:rPr lang="en-US" sz="1600" b="1" dirty="0" smtClean="0"/>
              <a:t>If Consignment Non-</a:t>
            </a:r>
            <a:r>
              <a:rPr lang="en-US" sz="1600" b="1" dirty="0" err="1" smtClean="0"/>
              <a:t>Dox</a:t>
            </a:r>
            <a:r>
              <a:rPr lang="en-US" sz="1600" b="1" dirty="0" smtClean="0"/>
              <a:t> .</a:t>
            </a:r>
            <a:r>
              <a:rPr lang="en-US" sz="1600" b="1" dirty="0" smtClean="0"/>
              <a:t>  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sz="16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638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0"/>
            <a:ext cx="5638800" cy="1295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RESEND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use the R.T.O complaint Form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600" b="1" dirty="0" smtClean="0"/>
              <a:t>Form for </a:t>
            </a:r>
            <a:r>
              <a:rPr lang="en-US" sz="1600" b="1" dirty="0" smtClean="0"/>
              <a:t>R.T.O. </a:t>
            </a:r>
            <a:endParaRPr lang="en-US" sz="1600" b="1" dirty="0" smtClean="0"/>
          </a:p>
          <a:p>
            <a:pPr marL="342900" indent="-342900">
              <a:buAutoNum type="arabicPeriod"/>
            </a:pPr>
            <a:r>
              <a:rPr lang="en-US" sz="1600" b="1" dirty="0" smtClean="0"/>
              <a:t>Upper Side Consignment Number and Complainer details Required . </a:t>
            </a:r>
          </a:p>
          <a:p>
            <a:pPr marL="342900" indent="-342900">
              <a:buAutoNum type="arabicPeriod" startAt="3"/>
            </a:pPr>
            <a:r>
              <a:rPr lang="en-US" sz="1600" b="1" dirty="0" smtClean="0"/>
              <a:t>Down Side Shown Consignment Details and Receiver details .</a:t>
            </a:r>
          </a:p>
          <a:p>
            <a:pPr marL="342900" indent="-342900"/>
            <a:endParaRPr lang="en-US" sz="1600" b="1" dirty="0" smtClean="0"/>
          </a:p>
          <a:p>
            <a:pPr marL="342900" indent="-342900"/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Information : - </a:t>
            </a:r>
            <a:r>
              <a:rPr lang="en-US" sz="1600" b="1" dirty="0" smtClean="0"/>
              <a:t>If Want to Resend the Consignment It will be </a:t>
            </a:r>
            <a:r>
              <a:rPr lang="en-US" sz="1600" b="1" dirty="0" smtClean="0"/>
              <a:t>Chargeable If Consignment Non-</a:t>
            </a:r>
            <a:r>
              <a:rPr lang="en-US" sz="1600" b="1" dirty="0" err="1" smtClean="0"/>
              <a:t>Dox</a:t>
            </a:r>
            <a:r>
              <a:rPr lang="en-US" sz="1600" b="1" dirty="0" smtClean="0"/>
              <a:t> </a:t>
            </a:r>
            <a:r>
              <a:rPr lang="en-US" sz="1600" b="1" dirty="0" smtClean="0"/>
              <a:t>.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5715000" cy="54864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05200" y="0"/>
            <a:ext cx="56388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rto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14478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use the Track complaint Form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465513" cy="5410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After Register the Complaint, </a:t>
            </a: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Insert The consignment or Complaint Number </a:t>
            </a:r>
            <a:r>
              <a:rPr lang="en-US" sz="1600" b="1" dirty="0" smtClean="0"/>
              <a:t>and can check the Complaint Status .</a:t>
            </a:r>
            <a:r>
              <a:rPr lang="en-US" sz="1600" b="1" dirty="0" smtClean="0"/>
              <a:t>  </a:t>
            </a:r>
            <a:r>
              <a:rPr lang="en-US" sz="1600" b="1" dirty="0" smtClean="0"/>
              <a:t>And </a:t>
            </a:r>
            <a:r>
              <a:rPr lang="en-US" sz="1600" b="1" dirty="0" smtClean="0"/>
              <a:t>If want to </a:t>
            </a:r>
            <a:r>
              <a:rPr lang="en-US" sz="1600" b="1" dirty="0" smtClean="0"/>
              <a:t>give some more information </a:t>
            </a:r>
            <a:r>
              <a:rPr lang="en-US" sz="1600" b="1" dirty="0" smtClean="0"/>
              <a:t>you can write </a:t>
            </a:r>
            <a:r>
              <a:rPr lang="en-US" sz="1600" b="1" dirty="0" smtClean="0"/>
              <a:t>In Remark/Comment </a:t>
            </a:r>
            <a:r>
              <a:rPr lang="en-US" sz="1600" b="1" dirty="0" smtClean="0"/>
              <a:t>.</a:t>
            </a:r>
            <a:endParaRPr lang="en-US" sz="1600" b="1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0"/>
            <a:ext cx="56388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Track complaint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63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  <a:solidFill>
            <a:schemeClr val="accent2">
              <a:lumMod val="75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436</Words>
  <Application>Microsoft Office PowerPoint</Application>
  <PresentationFormat>On-screen Show (4:3)</PresentationFormat>
  <Paragraphs>57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B.A Complaint Registration  Guidelines</vt:lpstr>
      <vt:lpstr>Slide 2</vt:lpstr>
      <vt:lpstr>How to Use the First  Complaint Request Form  ?</vt:lpstr>
      <vt:lpstr>How to use the  Change Address complaint Form </vt:lpstr>
      <vt:lpstr>How to use the Hold Complaint Form </vt:lpstr>
      <vt:lpstr>How to use the Resend complaint Form </vt:lpstr>
      <vt:lpstr>How to use the R.T.O complaint Form </vt:lpstr>
      <vt:lpstr>How to use the Track complaint Form 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B.A Complaint Registration  Guidelines </dc:title>
  <dc:creator>RANJU_CSD</dc:creator>
  <cp:lastModifiedBy>abc</cp:lastModifiedBy>
  <cp:revision>57</cp:revision>
  <dcterms:created xsi:type="dcterms:W3CDTF">2006-08-16T00:00:00Z</dcterms:created>
  <dcterms:modified xsi:type="dcterms:W3CDTF">2018-06-21T12:43:03Z</dcterms:modified>
</cp:coreProperties>
</file>