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sldIdLst>
    <p:sldId id="264" r:id="rId2"/>
    <p:sldId id="286" r:id="rId3"/>
    <p:sldId id="294" r:id="rId4"/>
    <p:sldId id="306" r:id="rId5"/>
    <p:sldId id="299" r:id="rId6"/>
    <p:sldId id="301" r:id="rId7"/>
    <p:sldId id="302" r:id="rId8"/>
    <p:sldId id="303" r:id="rId9"/>
    <p:sldId id="304" r:id="rId10"/>
    <p:sldId id="307" r:id="rId11"/>
    <p:sldId id="308" r:id="rId12"/>
    <p:sldId id="309" r:id="rId13"/>
    <p:sldId id="310" r:id="rId14"/>
    <p:sldId id="275" r:id="rId1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72" autoAdjust="0"/>
    <p:restoredTop sz="94660"/>
  </p:normalViewPr>
  <p:slideViewPr>
    <p:cSldViewPr>
      <p:cViewPr varScale="1">
        <p:scale>
          <a:sx n="69" d="100"/>
          <a:sy n="69" d="100"/>
        </p:scale>
        <p:origin x="142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1A76EA-05D3-4C2B-AD83-C8494F4B82E9}" type="datetimeFigureOut">
              <a:rPr lang="en-IN" smtClean="0"/>
              <a:pPr/>
              <a:t>31-05-2022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39F23C-E11D-4FFF-841D-7EC5F801FAF8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64151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39F23C-E11D-4FFF-841D-7EC5F801FAF8}" type="slidenum">
              <a:rPr lang="en-IN" smtClean="0"/>
              <a:pPr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0225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39F23C-E11D-4FFF-841D-7EC5F801FAF8}" type="slidenum">
              <a:rPr lang="en-IN" smtClean="0"/>
              <a:pPr/>
              <a:t>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587791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39F23C-E11D-4FFF-841D-7EC5F801FAF8}" type="slidenum">
              <a:rPr lang="en-IN" smtClean="0"/>
              <a:pPr/>
              <a:t>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70538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39F23C-E11D-4FFF-841D-7EC5F801FAF8}" type="slidenum">
              <a:rPr lang="en-IN" smtClean="0"/>
              <a:pPr/>
              <a:t>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458920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486" y="1982398"/>
            <a:ext cx="4696555" cy="415850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143000" y="1122364"/>
            <a:ext cx="6858000" cy="827461"/>
          </a:xfrm>
          <a:noFill/>
        </p:spPr>
        <p:txBody>
          <a:bodyPr anchor="b"/>
          <a:lstStyle>
            <a:lvl1pPr algn="ctr">
              <a:defRPr sz="45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b="1" u="sng" dirty="0" smtClean="0"/>
              <a:t>Budget Meet 2017-18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F1F19-1A04-42AB-B50B-4F16FDF7F7B9}" type="datetime1">
              <a:rPr lang="en-GB" smtClean="0"/>
              <a:pPr/>
              <a:t>31/05/2022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4857746" y="4444319"/>
            <a:ext cx="4087914" cy="108491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lIns="68580" tIns="34290" rIns="68580" bIns="3429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3300" b="1" dirty="0" smtClean="0">
                <a:solidFill>
                  <a:schemeClr val="accent2">
                    <a:lumMod val="50000"/>
                  </a:schemeClr>
                </a:solidFill>
              </a:rPr>
              <a:t>“Its</a:t>
            </a:r>
            <a:r>
              <a:rPr lang="en-US" sz="3300" b="1" baseline="0" dirty="0" smtClean="0">
                <a:solidFill>
                  <a:schemeClr val="accent2">
                    <a:lumMod val="50000"/>
                  </a:schemeClr>
                </a:solidFill>
              </a:rPr>
              <a:t> about the </a:t>
            </a:r>
            <a:r>
              <a:rPr lang="en-US" sz="3300" b="1" dirty="0" smtClean="0">
                <a:solidFill>
                  <a:schemeClr val="accent2">
                    <a:lumMod val="50000"/>
                  </a:schemeClr>
                </a:solidFill>
              </a:rPr>
              <a:t>Process </a:t>
            </a:r>
          </a:p>
          <a:p>
            <a:pPr algn="ctr"/>
            <a:r>
              <a:rPr lang="en-US" sz="3300" b="1" dirty="0" smtClean="0">
                <a:solidFill>
                  <a:schemeClr val="accent2">
                    <a:lumMod val="50000"/>
                  </a:schemeClr>
                </a:solidFill>
              </a:rPr>
              <a:t>&amp; Nothing else”</a:t>
            </a:r>
            <a:endParaRPr lang="en-US" sz="33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z="900" b="1" dirty="0" smtClean="0">
                <a:solidFill>
                  <a:schemeClr val="accent2">
                    <a:lumMod val="50000"/>
                  </a:schemeClr>
                </a:solidFill>
              </a:rPr>
              <a:t>“Its</a:t>
            </a:r>
            <a:r>
              <a:rPr lang="en-US" sz="900" b="1" baseline="0" dirty="0" smtClean="0">
                <a:solidFill>
                  <a:schemeClr val="accent2">
                    <a:lumMod val="50000"/>
                  </a:schemeClr>
                </a:solidFill>
              </a:rPr>
              <a:t> about the </a:t>
            </a:r>
            <a:r>
              <a:rPr lang="en-US" sz="900" b="1" dirty="0" smtClean="0">
                <a:solidFill>
                  <a:schemeClr val="accent2">
                    <a:lumMod val="50000"/>
                  </a:schemeClr>
                </a:solidFill>
              </a:rPr>
              <a:t>Process &amp; Nothing else”</a:t>
            </a:r>
            <a:endParaRPr lang="en-US" sz="9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5143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80D19-241B-41BD-893F-33CF9826477B}" type="datetime1">
              <a:rPr lang="en-GB" smtClean="0"/>
              <a:pPr/>
              <a:t>31/05/2022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7DC75-F1A6-4A43-BB77-094813B1CC5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z="900" b="1" dirty="0" smtClean="0">
                <a:solidFill>
                  <a:schemeClr val="accent2">
                    <a:lumMod val="50000"/>
                  </a:schemeClr>
                </a:solidFill>
              </a:rPr>
              <a:t>“Its</a:t>
            </a:r>
            <a:r>
              <a:rPr lang="en-US" sz="900" b="1" baseline="0" dirty="0" smtClean="0">
                <a:solidFill>
                  <a:schemeClr val="accent2">
                    <a:lumMod val="50000"/>
                  </a:schemeClr>
                </a:solidFill>
              </a:rPr>
              <a:t> about the </a:t>
            </a:r>
            <a:r>
              <a:rPr lang="en-US" sz="900" b="1" dirty="0" smtClean="0">
                <a:solidFill>
                  <a:schemeClr val="accent2">
                    <a:lumMod val="50000"/>
                  </a:schemeClr>
                </a:solidFill>
              </a:rPr>
              <a:t>Process &amp; Nothing else”</a:t>
            </a:r>
            <a:endParaRPr lang="en-US" sz="9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7707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1073425"/>
            <a:ext cx="1971675" cy="51035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073426"/>
            <a:ext cx="5800725" cy="51035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ED73A-0841-45D6-873F-6B1D12BC1C1C}" type="datetime1">
              <a:rPr lang="en-GB" smtClean="0"/>
              <a:pPr/>
              <a:t>31/05/2022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7DC75-F1A6-4A43-BB77-094813B1CC5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z="900" b="1" dirty="0" smtClean="0">
                <a:solidFill>
                  <a:schemeClr val="accent2">
                    <a:lumMod val="50000"/>
                  </a:schemeClr>
                </a:solidFill>
              </a:rPr>
              <a:t>“Its</a:t>
            </a:r>
            <a:r>
              <a:rPr lang="en-US" sz="900" b="1" baseline="0" dirty="0" smtClean="0">
                <a:solidFill>
                  <a:schemeClr val="accent2">
                    <a:lumMod val="50000"/>
                  </a:schemeClr>
                </a:solidFill>
              </a:rPr>
              <a:t> about the </a:t>
            </a:r>
            <a:r>
              <a:rPr lang="en-US" sz="900" b="1" dirty="0" smtClean="0">
                <a:solidFill>
                  <a:schemeClr val="accent2">
                    <a:lumMod val="50000"/>
                  </a:schemeClr>
                </a:solidFill>
              </a:rPr>
              <a:t>Process &amp; Nothing else”</a:t>
            </a:r>
            <a:endParaRPr lang="en-US" sz="9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2159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6AFC6-CDD9-4165-A5B9-B2F20F854508}" type="datetimeFigureOut">
              <a:rPr lang="en-US" smtClean="0"/>
              <a:pPr/>
              <a:t>31/05/2022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C9EC5-8173-446F-8BDB-A06DB09A599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101611058"/>
      </p:ext>
    </p:extLst>
  </p:cSld>
  <p:clrMapOvr>
    <a:masterClrMapping/>
  </p:clrMapOvr>
  <p:transition advTm="1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3566" y="157069"/>
            <a:ext cx="6607037" cy="64204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171450" indent="-171450">
              <a:buSzPct val="80000"/>
              <a:buFontTx/>
              <a:buBlip>
                <a:blip r:embed="rId2"/>
              </a:buBlip>
              <a:defRPr/>
            </a:lvl1pPr>
            <a:lvl2pPr marL="514350" indent="-171450">
              <a:buSzPct val="80000"/>
              <a:buFontTx/>
              <a:buBlip>
                <a:blip r:embed="rId2"/>
              </a:buBlip>
              <a:defRPr/>
            </a:lvl2pPr>
            <a:lvl3pPr>
              <a:buSzPct val="80000"/>
              <a:defRPr/>
            </a:lvl3pPr>
            <a:lvl4pPr>
              <a:buSzPct val="80000"/>
              <a:defRPr/>
            </a:lvl4pPr>
            <a:lvl5pPr>
              <a:buSzPct val="80000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C90E6-D476-43DE-92C1-B128F44E4754}" type="datetime1">
              <a:rPr lang="en-GB" smtClean="0"/>
              <a:pPr/>
              <a:t>31/05/2022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1452653" cy="365125"/>
          </a:xfrm>
        </p:spPr>
        <p:txBody>
          <a:bodyPr/>
          <a:lstStyle/>
          <a:p>
            <a:fld id="{ED57DC75-F1A6-4A43-BB77-094813B1CC5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z="900" b="1" dirty="0" smtClean="0">
                <a:solidFill>
                  <a:schemeClr val="accent2">
                    <a:lumMod val="50000"/>
                  </a:schemeClr>
                </a:solidFill>
              </a:rPr>
              <a:t>“Its</a:t>
            </a:r>
            <a:r>
              <a:rPr lang="en-US" sz="900" b="1" baseline="0" dirty="0" smtClean="0">
                <a:solidFill>
                  <a:schemeClr val="accent2">
                    <a:lumMod val="50000"/>
                  </a:schemeClr>
                </a:solidFill>
              </a:rPr>
              <a:t> about the </a:t>
            </a:r>
            <a:r>
              <a:rPr lang="en-US" sz="900" b="1" dirty="0" smtClean="0">
                <a:solidFill>
                  <a:schemeClr val="accent2">
                    <a:lumMod val="50000"/>
                  </a:schemeClr>
                </a:solidFill>
              </a:rPr>
              <a:t>Process &amp; Nothing else”</a:t>
            </a:r>
            <a:endParaRPr lang="en-US" sz="9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9150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6D887-9153-4F19-84E7-D5D582CADE8C}" type="datetime1">
              <a:rPr lang="en-GB" smtClean="0"/>
              <a:pPr/>
              <a:t>31/05/2022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7DC75-F1A6-4A43-BB77-094813B1CC5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z="900" b="1" dirty="0" smtClean="0">
                <a:solidFill>
                  <a:schemeClr val="accent2">
                    <a:lumMod val="50000"/>
                  </a:schemeClr>
                </a:solidFill>
              </a:rPr>
              <a:t>“Its</a:t>
            </a:r>
            <a:r>
              <a:rPr lang="en-US" sz="900" b="1" baseline="0" dirty="0" smtClean="0">
                <a:solidFill>
                  <a:schemeClr val="accent2">
                    <a:lumMod val="50000"/>
                  </a:schemeClr>
                </a:solidFill>
              </a:rPr>
              <a:t> about the </a:t>
            </a:r>
            <a:r>
              <a:rPr lang="en-US" sz="900" b="1" dirty="0" smtClean="0">
                <a:solidFill>
                  <a:schemeClr val="accent2">
                    <a:lumMod val="50000"/>
                  </a:schemeClr>
                </a:solidFill>
              </a:rPr>
              <a:t>Process &amp; Nothing else”</a:t>
            </a:r>
            <a:endParaRPr lang="en-US" sz="9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4541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29DE8-AD5A-4558-9652-E1DDE1C6D7A1}" type="datetime1">
              <a:rPr lang="en-GB" smtClean="0"/>
              <a:pPr/>
              <a:t>31/05/2022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7DC75-F1A6-4A43-BB77-094813B1CC5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z="900" b="1" dirty="0" smtClean="0">
                <a:solidFill>
                  <a:schemeClr val="accent2">
                    <a:lumMod val="50000"/>
                  </a:schemeClr>
                </a:solidFill>
              </a:rPr>
              <a:t>“Its</a:t>
            </a:r>
            <a:r>
              <a:rPr lang="en-US" sz="900" b="1" baseline="0" dirty="0" smtClean="0">
                <a:solidFill>
                  <a:schemeClr val="accent2">
                    <a:lumMod val="50000"/>
                  </a:schemeClr>
                </a:solidFill>
              </a:rPr>
              <a:t> about the </a:t>
            </a:r>
            <a:r>
              <a:rPr lang="en-US" sz="900" b="1" dirty="0" smtClean="0">
                <a:solidFill>
                  <a:schemeClr val="accent2">
                    <a:lumMod val="50000"/>
                  </a:schemeClr>
                </a:solidFill>
              </a:rPr>
              <a:t>Process &amp; Nothing else”</a:t>
            </a:r>
            <a:endParaRPr lang="en-US" sz="9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7493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85588"/>
            <a:ext cx="7123872" cy="7890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32B73-6DE8-4D8D-BFEF-9F88FF00C13D}" type="datetime1">
              <a:rPr lang="en-GB" smtClean="0"/>
              <a:pPr/>
              <a:t>31/05/2022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7DC75-F1A6-4A43-BB77-094813B1CC5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z="900" b="1" dirty="0" smtClean="0">
                <a:solidFill>
                  <a:schemeClr val="accent2">
                    <a:lumMod val="50000"/>
                  </a:schemeClr>
                </a:solidFill>
              </a:rPr>
              <a:t>“Its</a:t>
            </a:r>
            <a:r>
              <a:rPr lang="en-US" sz="900" b="1" baseline="0" dirty="0" smtClean="0">
                <a:solidFill>
                  <a:schemeClr val="accent2">
                    <a:lumMod val="50000"/>
                  </a:schemeClr>
                </a:solidFill>
              </a:rPr>
              <a:t> about the </a:t>
            </a:r>
            <a:r>
              <a:rPr lang="en-US" sz="900" b="1" dirty="0" smtClean="0">
                <a:solidFill>
                  <a:schemeClr val="accent2">
                    <a:lumMod val="50000"/>
                  </a:schemeClr>
                </a:solidFill>
              </a:rPr>
              <a:t>Process &amp; Nothing else”</a:t>
            </a:r>
            <a:endParaRPr lang="en-US" sz="9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5950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6916C-BA48-4015-A247-CC2D81F9BE7D}" type="datetime1">
              <a:rPr lang="en-GB" smtClean="0"/>
              <a:pPr/>
              <a:t>31/05/2022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7DC75-F1A6-4A43-BB77-094813B1CC5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z="900" b="1" dirty="0" smtClean="0">
                <a:solidFill>
                  <a:schemeClr val="accent2">
                    <a:lumMod val="50000"/>
                  </a:schemeClr>
                </a:solidFill>
              </a:rPr>
              <a:t>“Its</a:t>
            </a:r>
            <a:r>
              <a:rPr lang="en-US" sz="900" b="1" baseline="0" dirty="0" smtClean="0">
                <a:solidFill>
                  <a:schemeClr val="accent2">
                    <a:lumMod val="50000"/>
                  </a:schemeClr>
                </a:solidFill>
              </a:rPr>
              <a:t> about the </a:t>
            </a:r>
            <a:r>
              <a:rPr lang="en-US" sz="900" b="1" dirty="0" smtClean="0">
                <a:solidFill>
                  <a:schemeClr val="accent2">
                    <a:lumMod val="50000"/>
                  </a:schemeClr>
                </a:solidFill>
              </a:rPr>
              <a:t>Process &amp; Nothing else”</a:t>
            </a:r>
            <a:endParaRPr lang="en-US" sz="9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4015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BB904-0B0B-4A5B-8483-6160B0B0B6BD}" type="datetime1">
              <a:rPr lang="en-GB" smtClean="0"/>
              <a:pPr/>
              <a:t>31/05/2022</a:t>
            </a:fld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7DC75-F1A6-4A43-BB77-094813B1CC5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z="900" b="1" dirty="0" smtClean="0">
                <a:solidFill>
                  <a:schemeClr val="accent2">
                    <a:lumMod val="50000"/>
                  </a:schemeClr>
                </a:solidFill>
              </a:rPr>
              <a:t>“Its</a:t>
            </a:r>
            <a:r>
              <a:rPr lang="en-US" sz="900" b="1" baseline="0" dirty="0" smtClean="0">
                <a:solidFill>
                  <a:schemeClr val="accent2">
                    <a:lumMod val="50000"/>
                  </a:schemeClr>
                </a:solidFill>
              </a:rPr>
              <a:t> about the </a:t>
            </a:r>
            <a:r>
              <a:rPr lang="en-US" sz="900" b="1" dirty="0" smtClean="0">
                <a:solidFill>
                  <a:schemeClr val="accent2">
                    <a:lumMod val="50000"/>
                  </a:schemeClr>
                </a:solidFill>
              </a:rPr>
              <a:t>Process &amp; Nothing else”</a:t>
            </a:r>
            <a:endParaRPr lang="en-US" sz="9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7258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348A7-2E74-40A3-960D-2D4F68C9423E}" type="datetime1">
              <a:rPr lang="en-GB" smtClean="0"/>
              <a:pPr/>
              <a:t>31/05/2022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7DC75-F1A6-4A43-BB77-094813B1CC5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z="900" b="1" dirty="0" smtClean="0">
                <a:solidFill>
                  <a:schemeClr val="accent2">
                    <a:lumMod val="50000"/>
                  </a:schemeClr>
                </a:solidFill>
              </a:rPr>
              <a:t>“Its</a:t>
            </a:r>
            <a:r>
              <a:rPr lang="en-US" sz="900" b="1" baseline="0" dirty="0" smtClean="0">
                <a:solidFill>
                  <a:schemeClr val="accent2">
                    <a:lumMod val="50000"/>
                  </a:schemeClr>
                </a:solidFill>
              </a:rPr>
              <a:t> about the </a:t>
            </a:r>
            <a:r>
              <a:rPr lang="en-US" sz="900" b="1" dirty="0" smtClean="0">
                <a:solidFill>
                  <a:schemeClr val="accent2">
                    <a:lumMod val="50000"/>
                  </a:schemeClr>
                </a:solidFill>
              </a:rPr>
              <a:t>Process &amp; Nothing else”</a:t>
            </a:r>
            <a:endParaRPr lang="en-US" sz="9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9387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D2599-4A08-427B-9BC4-5A30CA53E110}" type="datetime1">
              <a:rPr lang="en-GB" smtClean="0"/>
              <a:pPr/>
              <a:t>31/05/2022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7DC75-F1A6-4A43-BB77-094813B1CC5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z="900" b="1" dirty="0" smtClean="0">
                <a:solidFill>
                  <a:schemeClr val="accent2">
                    <a:lumMod val="50000"/>
                  </a:schemeClr>
                </a:solidFill>
              </a:rPr>
              <a:t>“Its</a:t>
            </a:r>
            <a:r>
              <a:rPr lang="en-US" sz="900" b="1" baseline="0" dirty="0" smtClean="0">
                <a:solidFill>
                  <a:schemeClr val="accent2">
                    <a:lumMod val="50000"/>
                  </a:schemeClr>
                </a:solidFill>
              </a:rPr>
              <a:t> about the </a:t>
            </a:r>
            <a:r>
              <a:rPr lang="en-US" sz="900" b="1" dirty="0" smtClean="0">
                <a:solidFill>
                  <a:schemeClr val="accent2">
                    <a:lumMod val="50000"/>
                  </a:schemeClr>
                </a:solidFill>
              </a:rPr>
              <a:t>Process &amp; Nothing else”</a:t>
            </a:r>
            <a:endParaRPr lang="en-US" sz="9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0312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1" y="157069"/>
            <a:ext cx="6607037" cy="6420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179443"/>
            <a:ext cx="7886700" cy="49975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CC8B61-C6D5-40F2-8A44-FF740F0AE1F4}" type="datetime1">
              <a:rPr lang="en-GB" smtClean="0"/>
              <a:pPr/>
              <a:t>31/05/2022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z="900" b="1" dirty="0" smtClean="0">
                <a:solidFill>
                  <a:schemeClr val="accent2">
                    <a:lumMod val="50000"/>
                  </a:schemeClr>
                </a:solidFill>
              </a:rPr>
              <a:t>“Its</a:t>
            </a:r>
            <a:r>
              <a:rPr lang="en-US" sz="900" b="1" baseline="0" dirty="0" smtClean="0">
                <a:solidFill>
                  <a:schemeClr val="accent2">
                    <a:lumMod val="50000"/>
                  </a:schemeClr>
                </a:solidFill>
              </a:rPr>
              <a:t> about the </a:t>
            </a:r>
            <a:r>
              <a:rPr lang="en-US" sz="900" b="1" dirty="0" smtClean="0">
                <a:solidFill>
                  <a:schemeClr val="accent2">
                    <a:lumMod val="50000"/>
                  </a:schemeClr>
                </a:solidFill>
              </a:rPr>
              <a:t>Process &amp; Nothing else”</a:t>
            </a:r>
            <a:endParaRPr lang="en-US" sz="9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13797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57DC75-F1A6-4A43-BB77-094813B1CC5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Flowchart: Process 7"/>
          <p:cNvSpPr/>
          <p:nvPr/>
        </p:nvSpPr>
        <p:spPr>
          <a:xfrm>
            <a:off x="628650" y="927653"/>
            <a:ext cx="8515350" cy="72404"/>
          </a:xfrm>
          <a:prstGeom prst="flowChartProcess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12" name="Flowchart: Process 11"/>
          <p:cNvSpPr/>
          <p:nvPr/>
        </p:nvSpPr>
        <p:spPr>
          <a:xfrm>
            <a:off x="0" y="6232138"/>
            <a:ext cx="8515350" cy="72404"/>
          </a:xfrm>
          <a:prstGeom prst="flowChartProcess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6172" y="96602"/>
            <a:ext cx="489857" cy="78804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1064" y="5943317"/>
            <a:ext cx="932936" cy="826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6827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304800" y="76201"/>
            <a:ext cx="8305800" cy="838199"/>
          </a:xfrm>
        </p:spPr>
        <p:txBody>
          <a:bodyPr>
            <a:noAutofit/>
          </a:bodyPr>
          <a:lstStyle/>
          <a:p>
            <a:pPr algn="ctr"/>
            <a:r>
              <a:rPr lang="en-IN" altLang="en-US" sz="5400" dirty="0" smtClean="0">
                <a:solidFill>
                  <a:srgbClr val="C00000"/>
                </a:solidFill>
                <a:latin typeface="+mn-lt"/>
              </a:rPr>
              <a:t>BA Booking Module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Franchisee Receiving Dox (Hub Office)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C90E6-D476-43DE-92C1-B128F44E4754}" type="datetime1">
              <a:rPr lang="en-GB" smtClean="0"/>
              <a:pPr/>
              <a:t>31/05/2022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7DC75-F1A6-4A43-BB77-094813B1CC52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z="900" b="1" smtClean="0">
                <a:solidFill>
                  <a:schemeClr val="accent2">
                    <a:lumMod val="50000"/>
                  </a:schemeClr>
                </a:solidFill>
              </a:rPr>
              <a:t>“Its</a:t>
            </a:r>
            <a:r>
              <a:rPr lang="en-US" sz="900" b="1" baseline="0" smtClean="0">
                <a:solidFill>
                  <a:schemeClr val="accent2">
                    <a:lumMod val="50000"/>
                  </a:schemeClr>
                </a:solidFill>
              </a:rPr>
              <a:t> about the </a:t>
            </a:r>
            <a:r>
              <a:rPr lang="en-US" sz="900" b="1" smtClean="0">
                <a:solidFill>
                  <a:schemeClr val="accent2">
                    <a:lumMod val="50000"/>
                  </a:schemeClr>
                </a:solidFill>
              </a:rPr>
              <a:t>Process &amp; Nothing else”</a:t>
            </a:r>
            <a:endParaRPr lang="en-US" sz="9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1066800"/>
            <a:ext cx="9144001" cy="4952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90563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7069"/>
            <a:ext cx="8001000" cy="64204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Dox Sender and receiver auto details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system will ask only pincode,mode and weight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C90E6-D476-43DE-92C1-B128F44E4754}" type="datetime1">
              <a:rPr lang="en-GB" smtClean="0"/>
              <a:pPr/>
              <a:t>31/05/2022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7DC75-F1A6-4A43-BB77-094813B1CC52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z="900" b="1" smtClean="0">
                <a:solidFill>
                  <a:schemeClr val="accent2">
                    <a:lumMod val="50000"/>
                  </a:schemeClr>
                </a:solidFill>
              </a:rPr>
              <a:t>“Its</a:t>
            </a:r>
            <a:r>
              <a:rPr lang="en-US" sz="900" b="1" baseline="0" smtClean="0">
                <a:solidFill>
                  <a:schemeClr val="accent2">
                    <a:lumMod val="50000"/>
                  </a:schemeClr>
                </a:solidFill>
              </a:rPr>
              <a:t> about the </a:t>
            </a:r>
            <a:r>
              <a:rPr lang="en-US" sz="900" b="1" smtClean="0">
                <a:solidFill>
                  <a:schemeClr val="accent2">
                    <a:lumMod val="50000"/>
                  </a:schemeClr>
                </a:solidFill>
              </a:rPr>
              <a:t>Process &amp; Nothing else”</a:t>
            </a:r>
            <a:endParaRPr lang="en-US" sz="9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62050"/>
            <a:ext cx="9067800" cy="4705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8672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7068"/>
            <a:ext cx="8229600" cy="985932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N/Dox </a:t>
            </a:r>
            <a:r>
              <a:rPr lang="en-US" sz="2400" dirty="0">
                <a:solidFill>
                  <a:srgbClr val="FF0000"/>
                </a:solidFill>
              </a:rPr>
              <a:t>Sender </a:t>
            </a:r>
            <a:r>
              <a:rPr lang="en-US" sz="2400" dirty="0" smtClean="0">
                <a:solidFill>
                  <a:srgbClr val="FF0000"/>
                </a:solidFill>
              </a:rPr>
              <a:t>, </a:t>
            </a:r>
            <a:r>
              <a:rPr lang="en-US" sz="2400" dirty="0">
                <a:solidFill>
                  <a:srgbClr val="FF0000"/>
                </a:solidFill>
              </a:rPr>
              <a:t>receiver auto </a:t>
            </a:r>
            <a:r>
              <a:rPr lang="en-US" sz="2400" dirty="0" smtClean="0">
                <a:solidFill>
                  <a:srgbClr val="FF0000"/>
                </a:solidFill>
              </a:rPr>
              <a:t>details paper work and vas details</a:t>
            </a:r>
            <a:r>
              <a:rPr lang="en-US" sz="2400" dirty="0">
                <a:solidFill>
                  <a:srgbClr val="FF0000"/>
                </a:solidFill>
              </a:rPr>
              <a:t/>
            </a:r>
            <a:br>
              <a:rPr lang="en-US" sz="2400" dirty="0">
                <a:solidFill>
                  <a:srgbClr val="FF0000"/>
                </a:solidFill>
              </a:rPr>
            </a:br>
            <a:r>
              <a:rPr lang="en-US" sz="2400" dirty="0">
                <a:solidFill>
                  <a:srgbClr val="FF0000"/>
                </a:solidFill>
              </a:rPr>
              <a:t>system will ask only pincode,mode and weight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C90E6-D476-43DE-92C1-B128F44E4754}" type="datetime1">
              <a:rPr lang="en-GB" smtClean="0"/>
              <a:pPr/>
              <a:t>31/05/2022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7DC75-F1A6-4A43-BB77-094813B1CC52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z="900" b="1" smtClean="0">
                <a:solidFill>
                  <a:schemeClr val="accent2">
                    <a:lumMod val="50000"/>
                  </a:schemeClr>
                </a:solidFill>
              </a:rPr>
              <a:t>“Its</a:t>
            </a:r>
            <a:r>
              <a:rPr lang="en-US" sz="900" b="1" baseline="0" smtClean="0">
                <a:solidFill>
                  <a:schemeClr val="accent2">
                    <a:lumMod val="50000"/>
                  </a:schemeClr>
                </a:solidFill>
              </a:rPr>
              <a:t> about the </a:t>
            </a:r>
            <a:r>
              <a:rPr lang="en-US" sz="900" b="1" smtClean="0">
                <a:solidFill>
                  <a:schemeClr val="accent2">
                    <a:lumMod val="50000"/>
                  </a:schemeClr>
                </a:solidFill>
              </a:rPr>
              <a:t>Process &amp; Nothing else”</a:t>
            </a:r>
            <a:endParaRPr lang="en-US" sz="9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990600"/>
            <a:ext cx="9144001" cy="5329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04899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7069"/>
            <a:ext cx="8077200" cy="64204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At the time of OFD consignee Details From Booking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C90E6-D476-43DE-92C1-B128F44E4754}" type="datetime1">
              <a:rPr lang="en-GB" smtClean="0"/>
              <a:pPr/>
              <a:t>31/05/2022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7DC75-F1A6-4A43-BB77-094813B1CC52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z="900" b="1" smtClean="0">
                <a:solidFill>
                  <a:schemeClr val="accent2">
                    <a:lumMod val="50000"/>
                  </a:schemeClr>
                </a:solidFill>
              </a:rPr>
              <a:t>“Its</a:t>
            </a:r>
            <a:r>
              <a:rPr lang="en-US" sz="900" b="1" baseline="0" smtClean="0">
                <a:solidFill>
                  <a:schemeClr val="accent2">
                    <a:lumMod val="50000"/>
                  </a:schemeClr>
                </a:solidFill>
              </a:rPr>
              <a:t> about the </a:t>
            </a:r>
            <a:r>
              <a:rPr lang="en-US" sz="900" b="1" smtClean="0">
                <a:solidFill>
                  <a:schemeClr val="accent2">
                    <a:lumMod val="50000"/>
                  </a:schemeClr>
                </a:solidFill>
              </a:rPr>
              <a:t>Process &amp; Nothing else”</a:t>
            </a:r>
            <a:endParaRPr lang="en-US" sz="9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09724"/>
            <a:ext cx="9144000" cy="4105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29628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533400" y="2286000"/>
            <a:ext cx="8229600" cy="2438400"/>
          </a:xfrm>
        </p:spPr>
        <p:txBody>
          <a:bodyPr>
            <a:noAutofit/>
          </a:bodyPr>
          <a:lstStyle/>
          <a:p>
            <a:pPr algn="ctr"/>
            <a:r>
              <a:rPr lang="en-IN" altLang="en-US" sz="6000" b="1" dirty="0" smtClean="0">
                <a:solidFill>
                  <a:srgbClr val="C00000"/>
                </a:solidFill>
              </a:rPr>
              <a:t>      Thank You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-18197" y="228600"/>
            <a:ext cx="7910603" cy="64204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		Enhancement in BA Portal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2400" y="1219200"/>
            <a:ext cx="87630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IN" sz="24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are glad to inform that we developed BA booking for dox and </a:t>
            </a:r>
            <a:r>
              <a:rPr lang="en-IN" sz="2400" b="1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Nondox</a:t>
            </a:r>
            <a:r>
              <a:rPr lang="en-IN" sz="24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module. It is convenient, time saving &amp; captured more information for our operation. It is complete mobile enabled new look &amp; features.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IN" sz="24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data will help to franchisee for their billing purposes.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IN" sz="24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Once you all will start using then we will launch many new features.</a:t>
            </a:r>
            <a:endParaRPr lang="en-IN" sz="2400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8384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-18197" y="228600"/>
            <a:ext cx="7910603" cy="64204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		</a:t>
            </a:r>
            <a:r>
              <a:rPr lang="en-US" b="1" dirty="0">
                <a:solidFill>
                  <a:srgbClr val="C00000"/>
                </a:solidFill>
              </a:rPr>
              <a:t>Enhancement in BA Portal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</a:rPr>
              <a:t>Below are the modules made Online</a:t>
            </a:r>
          </a:p>
          <a:p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Customer Master</a:t>
            </a:r>
          </a:p>
          <a:p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Dox Booking Module</a:t>
            </a:r>
          </a:p>
          <a:p>
            <a:r>
              <a:rPr lang="en-US" sz="2800" dirty="0" err="1" smtClean="0">
                <a:solidFill>
                  <a:schemeClr val="accent1">
                    <a:lumMod val="50000"/>
                  </a:schemeClr>
                </a:solidFill>
              </a:rPr>
              <a:t>Ndox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 Booking Module</a:t>
            </a:r>
          </a:p>
          <a:p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Report of Booking </a:t>
            </a:r>
          </a:p>
          <a:p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Save Sender &amp; Receiver detail, so next time you can search for repeated customer</a:t>
            </a:r>
          </a:p>
        </p:txBody>
      </p:sp>
    </p:spTree>
    <p:extLst>
      <p:ext uri="{BB962C8B-B14F-4D97-AF65-F5344CB8AC3E}">
        <p14:creationId xmlns:p14="http://schemas.microsoft.com/office/powerpoint/2010/main" val="3560213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-18197" y="228600"/>
            <a:ext cx="7910603" cy="64204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		Enhancement in BA Portal</a:t>
            </a:r>
            <a:endParaRPr lang="en-US" b="1" dirty="0">
              <a:solidFill>
                <a:srgbClr val="C0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447800"/>
            <a:ext cx="8552241" cy="31242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4572000"/>
            <a:ext cx="8229600" cy="228908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28600" y="1066800"/>
            <a:ext cx="6781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Create Your sender &amp; receiver details it will helps for booking faster as entire detail will auto reflect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001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-18197" y="228600"/>
            <a:ext cx="7910603" cy="64204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		Enhancement in BA Portal</a:t>
            </a:r>
            <a:endParaRPr lang="en-US" b="1" dirty="0">
              <a:solidFill>
                <a:srgbClr val="C0000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43000"/>
            <a:ext cx="9144000" cy="1604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0146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-18197" y="228600"/>
            <a:ext cx="7910603" cy="64204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		Enhancement in BA Portal</a:t>
            </a:r>
            <a:endParaRPr lang="en-US" b="1" dirty="0">
              <a:solidFill>
                <a:srgbClr val="C0000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1143000"/>
            <a:ext cx="8686800" cy="472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5431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-13771"/>
            <a:ext cx="7910603" cy="64204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		Enhancement in BA Portal</a:t>
            </a:r>
            <a:endParaRPr lang="en-US" b="1" dirty="0">
              <a:solidFill>
                <a:srgbClr val="C0000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57200"/>
            <a:ext cx="8991600" cy="5334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443" y="5867400"/>
            <a:ext cx="5181600" cy="685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7187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-13771"/>
            <a:ext cx="7910603" cy="64204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		Enhancement in BA Portal</a:t>
            </a:r>
            <a:endParaRPr lang="en-US" b="1" dirty="0">
              <a:solidFill>
                <a:srgbClr val="C0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61" y="990599"/>
            <a:ext cx="9125639" cy="487717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533400"/>
            <a:ext cx="2162175" cy="3429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5961370"/>
            <a:ext cx="6910387" cy="896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5174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-13771"/>
            <a:ext cx="7910603" cy="64204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		Enhancement in BA Portal</a:t>
            </a:r>
            <a:endParaRPr lang="en-US" b="1" dirty="0">
              <a:solidFill>
                <a:srgbClr val="C00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" y="6390816"/>
            <a:ext cx="2390775" cy="50482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6200" y="685800"/>
            <a:ext cx="2362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Booking report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4"/>
          <a:srcRect r="4819" b="6546"/>
          <a:stretch/>
        </p:blipFill>
        <p:spPr>
          <a:xfrm>
            <a:off x="152400" y="1143000"/>
            <a:ext cx="8915400" cy="4827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898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12145</TotalTime>
  <Words>268</Words>
  <Application>Microsoft Office PowerPoint</Application>
  <PresentationFormat>On-screen Show (4:3)</PresentationFormat>
  <Paragraphs>41</Paragraphs>
  <Slides>14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1_Office Theme</vt:lpstr>
      <vt:lpstr>BA Booking Module</vt:lpstr>
      <vt:lpstr>  Enhancement in BA Portal</vt:lpstr>
      <vt:lpstr>  Enhancement in BA Portal</vt:lpstr>
      <vt:lpstr>  Enhancement in BA Portal</vt:lpstr>
      <vt:lpstr>  Enhancement in BA Portal</vt:lpstr>
      <vt:lpstr>  Enhancement in BA Portal</vt:lpstr>
      <vt:lpstr>  Enhancement in BA Portal</vt:lpstr>
      <vt:lpstr>  Enhancement in BA Portal</vt:lpstr>
      <vt:lpstr>  Enhancement in BA Portal</vt:lpstr>
      <vt:lpstr>Franchisee Receiving Dox (Hub Office)</vt:lpstr>
      <vt:lpstr>Dox Sender and receiver auto details system will ask only pincode,mode and weight</vt:lpstr>
      <vt:lpstr>N/Dox Sender , receiver auto details paper work and vas details system will ask only pincode,mode and weight</vt:lpstr>
      <vt:lpstr>At the time of OFD consignee Details From Booking</vt:lpstr>
      <vt:lpstr>      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Suri</dc:creator>
  <cp:lastModifiedBy>Windows User</cp:lastModifiedBy>
  <cp:revision>301</cp:revision>
  <cp:lastPrinted>1601-01-01T00:00:00Z</cp:lastPrinted>
  <dcterms:created xsi:type="dcterms:W3CDTF">1601-01-01T00:00:00Z</dcterms:created>
  <dcterms:modified xsi:type="dcterms:W3CDTF">2022-05-31T10:43:34Z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